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551" r:id="rId5"/>
    <p:sldId id="328" r:id="rId6"/>
    <p:sldId id="462" r:id="rId7"/>
    <p:sldId id="503" r:id="rId8"/>
    <p:sldId id="274" r:id="rId9"/>
    <p:sldId id="261" r:id="rId10"/>
    <p:sldId id="264" r:id="rId11"/>
    <p:sldId id="268" r:id="rId12"/>
    <p:sldId id="275" r:id="rId13"/>
    <p:sldId id="258" r:id="rId14"/>
    <p:sldId id="277" r:id="rId15"/>
    <p:sldId id="480" r:id="rId16"/>
    <p:sldId id="319" r:id="rId17"/>
    <p:sldId id="517" r:id="rId18"/>
    <p:sldId id="550" r:id="rId19"/>
    <p:sldId id="27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99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01" autoAdjust="0"/>
    <p:restoredTop sz="96087" autoAdjust="0"/>
  </p:normalViewPr>
  <p:slideViewPr>
    <p:cSldViewPr snapToGrid="0">
      <p:cViewPr varScale="1">
        <p:scale>
          <a:sx n="85" d="100"/>
          <a:sy n="85" d="100"/>
        </p:scale>
        <p:origin x="60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'feuille Graphiques préparation'!$A$222:$D$222</c:f>
              <c:strCache>
                <c:ptCount val="4"/>
                <c:pt idx="0">
                  <c:v> Promotion 2020 </c:v>
                </c:pt>
                <c:pt idx="1">
                  <c:v> HSE site de Tulle </c:v>
                </c:pt>
                <c:pt idx="2">
                  <c:v> tous bacs </c:v>
                </c:pt>
                <c:pt idx="3">
                  <c:v>49,65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'feuille Graphiques préparation'!$E$221:$X$221</c:f>
              <c:strCache>
                <c:ptCount val="20"/>
                <c:pt idx="0">
                  <c:v>Conversion Unités </c:v>
                </c:pt>
                <c:pt idx="1">
                  <c:v>Périmètre surface et volume</c:v>
                </c:pt>
                <c:pt idx="2">
                  <c:v>Puissance de 10</c:v>
                </c:pt>
                <c:pt idx="3">
                  <c:v>Developpement factorisation </c:v>
                </c:pt>
                <c:pt idx="4">
                  <c:v>Fractions</c:v>
                </c:pt>
                <c:pt idx="5">
                  <c:v>Equation du premier degré</c:v>
                </c:pt>
                <c:pt idx="6">
                  <c:v>Proportionnalité </c:v>
                </c:pt>
                <c:pt idx="7">
                  <c:v>Lire et interpréter un énoncé </c:v>
                </c:pt>
                <c:pt idx="8">
                  <c:v>Lecture d'un graphe </c:v>
                </c:pt>
                <c:pt idx="9">
                  <c:v>Trigonométrie</c:v>
                </c:pt>
                <c:pt idx="10">
                  <c:v>Dérivée</c:v>
                </c:pt>
                <c:pt idx="11">
                  <c:v>Vecteurs coordonnées</c:v>
                </c:pt>
                <c:pt idx="12">
                  <c:v>Vecteurs : normes</c:v>
                </c:pt>
                <c:pt idx="13">
                  <c:v>Méca</c:v>
                </c:pt>
                <c:pt idx="14">
                  <c:v>Onde</c:v>
                </c:pt>
                <c:pt idx="15">
                  <c:v>Dilution</c:v>
                </c:pt>
                <c:pt idx="16">
                  <c:v>Concentration</c:v>
                </c:pt>
                <c:pt idx="17">
                  <c:v> Bilan de matière</c:v>
                </c:pt>
                <c:pt idx="18">
                  <c:v> Equation chimique</c:v>
                </c:pt>
                <c:pt idx="19">
                  <c:v>Masse à peser</c:v>
                </c:pt>
              </c:strCache>
            </c:strRef>
          </c:cat>
          <c:val>
            <c:numRef>
              <c:f>'feuille Graphiques préparation'!$E$222:$X$222</c:f>
              <c:numCache>
                <c:formatCode>General</c:formatCode>
                <c:ptCount val="20"/>
                <c:pt idx="0">
                  <c:v>3.48</c:v>
                </c:pt>
                <c:pt idx="1">
                  <c:v>0.8</c:v>
                </c:pt>
                <c:pt idx="2">
                  <c:v>3.02</c:v>
                </c:pt>
                <c:pt idx="3">
                  <c:v>1.1200000000000001</c:v>
                </c:pt>
                <c:pt idx="4">
                  <c:v>2.97</c:v>
                </c:pt>
                <c:pt idx="5">
                  <c:v>2.69</c:v>
                </c:pt>
                <c:pt idx="6">
                  <c:v>4.42</c:v>
                </c:pt>
                <c:pt idx="7">
                  <c:v>2.29</c:v>
                </c:pt>
                <c:pt idx="8">
                  <c:v>2.16</c:v>
                </c:pt>
                <c:pt idx="9">
                  <c:v>2.16</c:v>
                </c:pt>
                <c:pt idx="10">
                  <c:v>3.53</c:v>
                </c:pt>
                <c:pt idx="11">
                  <c:v>2.69</c:v>
                </c:pt>
                <c:pt idx="12">
                  <c:v>1.59</c:v>
                </c:pt>
                <c:pt idx="13">
                  <c:v>3.02</c:v>
                </c:pt>
                <c:pt idx="14">
                  <c:v>2.59</c:v>
                </c:pt>
                <c:pt idx="15">
                  <c:v>1.42</c:v>
                </c:pt>
                <c:pt idx="16">
                  <c:v>2.13</c:v>
                </c:pt>
                <c:pt idx="17">
                  <c:v>1.3</c:v>
                </c:pt>
                <c:pt idx="18">
                  <c:v>4.38</c:v>
                </c:pt>
                <c:pt idx="19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C-46AD-9D5C-6ED245238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657311"/>
        <c:axId val="998670207"/>
      </c:radarChart>
      <c:catAx>
        <c:axId val="99865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8670207"/>
        <c:crosses val="autoZero"/>
        <c:auto val="1"/>
        <c:lblAlgn val="ctr"/>
        <c:lblOffset val="100"/>
        <c:noMultiLvlLbl val="0"/>
      </c:catAx>
      <c:valAx>
        <c:axId val="99867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865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 Théo STI2D 51,67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'feuille Graphiques préparation'!$A$110:$D$110</c:f>
              <c:strCache>
                <c:ptCount val="4"/>
                <c:pt idx="0">
                  <c:v>Hercouet</c:v>
                </c:pt>
                <c:pt idx="1">
                  <c:v>Théo</c:v>
                </c:pt>
                <c:pt idx="2">
                  <c:v>STI2D</c:v>
                </c:pt>
                <c:pt idx="3">
                  <c:v>51,67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'feuille Graphiques préparation'!$E$109:$X$109</c:f>
              <c:strCache>
                <c:ptCount val="20"/>
                <c:pt idx="0">
                  <c:v>Conversion Unités </c:v>
                </c:pt>
                <c:pt idx="1">
                  <c:v>Périmètre surface et volume</c:v>
                </c:pt>
                <c:pt idx="2">
                  <c:v>Puissance de 10</c:v>
                </c:pt>
                <c:pt idx="3">
                  <c:v>Developpement factorisation </c:v>
                </c:pt>
                <c:pt idx="4">
                  <c:v>Fractions</c:v>
                </c:pt>
                <c:pt idx="5">
                  <c:v>Equation du premier degré</c:v>
                </c:pt>
                <c:pt idx="6">
                  <c:v>Proportionnalité </c:v>
                </c:pt>
                <c:pt idx="7">
                  <c:v>Lire et interpréter un énoncé </c:v>
                </c:pt>
                <c:pt idx="8">
                  <c:v>Lecture d'un graphe </c:v>
                </c:pt>
                <c:pt idx="9">
                  <c:v>Trigonométrie</c:v>
                </c:pt>
                <c:pt idx="10">
                  <c:v>Dérivée</c:v>
                </c:pt>
                <c:pt idx="11">
                  <c:v>Vecteurs coordonnées</c:v>
                </c:pt>
                <c:pt idx="12">
                  <c:v>Vecteurs : normes</c:v>
                </c:pt>
                <c:pt idx="13">
                  <c:v>Méca</c:v>
                </c:pt>
                <c:pt idx="14">
                  <c:v>Onde</c:v>
                </c:pt>
                <c:pt idx="15">
                  <c:v>Dilution</c:v>
                </c:pt>
                <c:pt idx="16">
                  <c:v>Concentration</c:v>
                </c:pt>
                <c:pt idx="17">
                  <c:v> Bilan de matière</c:v>
                </c:pt>
                <c:pt idx="18">
                  <c:v> Equation chimique</c:v>
                </c:pt>
                <c:pt idx="19">
                  <c:v>Masse à peser</c:v>
                </c:pt>
              </c:strCache>
            </c:strRef>
          </c:cat>
          <c:val>
            <c:numRef>
              <c:f>'feuille Graphiques préparation'!$E$110:$X$110</c:f>
              <c:numCache>
                <c:formatCode>General</c:formatCode>
                <c:ptCount val="20"/>
                <c:pt idx="0">
                  <c:v>4.58</c:v>
                </c:pt>
                <c:pt idx="1">
                  <c:v>0</c:v>
                </c:pt>
                <c:pt idx="2">
                  <c:v>5</c:v>
                </c:pt>
                <c:pt idx="3">
                  <c:v>3.33</c:v>
                </c:pt>
                <c:pt idx="4">
                  <c:v>5</c:v>
                </c:pt>
                <c:pt idx="5">
                  <c:v>0</c:v>
                </c:pt>
                <c:pt idx="6">
                  <c:v>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3.33</c:v>
                </c:pt>
                <c:pt idx="11">
                  <c:v>0</c:v>
                </c:pt>
                <c:pt idx="12">
                  <c:v>0</c:v>
                </c:pt>
                <c:pt idx="13">
                  <c:v>5</c:v>
                </c:pt>
                <c:pt idx="14">
                  <c:v>1.67</c:v>
                </c:pt>
                <c:pt idx="15">
                  <c:v>0</c:v>
                </c:pt>
                <c:pt idx="16">
                  <c:v>1.25</c:v>
                </c:pt>
                <c:pt idx="17">
                  <c:v>0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4-43F7-B02F-1646123D3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8022351"/>
        <c:axId val="638024431"/>
      </c:radarChart>
      <c:catAx>
        <c:axId val="63802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8024431"/>
        <c:crosses val="autoZero"/>
        <c:auto val="1"/>
        <c:lblAlgn val="ctr"/>
        <c:lblOffset val="100"/>
        <c:noMultiLvlLbl val="0"/>
      </c:catAx>
      <c:valAx>
        <c:axId val="63802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802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/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/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D69BE-B638-9743-912F-E7618EFE7613}" type="doc">
      <dgm:prSet loTypeId="urn:microsoft.com/office/officeart/2005/8/layout/hierarchy1" loCatId="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61925A69-4DFE-BD40-879C-0F66CBF6309B}">
      <dgm:prSet phldrT="[Texte]" custT="1"/>
      <dgm:spPr/>
      <dgm:t>
        <a:bodyPr/>
        <a:lstStyle/>
        <a:p>
          <a:r>
            <a:rPr lang="fr-FR" sz="2400" b="1" dirty="0"/>
            <a:t>Anglais</a:t>
          </a:r>
        </a:p>
      </dgm:t>
    </dgm:pt>
    <dgm:pt modelId="{0998A90F-6088-DC45-A323-7051FABA24C0}" type="parTrans" cxnId="{F23AADC6-AE27-BA4B-94A6-4BFC63A425C6}">
      <dgm:prSet/>
      <dgm:spPr/>
      <dgm:t>
        <a:bodyPr/>
        <a:lstStyle/>
        <a:p>
          <a:endParaRPr lang="fr-FR"/>
        </a:p>
      </dgm:t>
    </dgm:pt>
    <dgm:pt modelId="{DB81C9E0-F6D2-5240-8C66-2FFD238F2955}" type="sibTrans" cxnId="{F23AADC6-AE27-BA4B-94A6-4BFC63A425C6}">
      <dgm:prSet/>
      <dgm:spPr/>
      <dgm:t>
        <a:bodyPr/>
        <a:lstStyle/>
        <a:p>
          <a:endParaRPr lang="fr-FR"/>
        </a:p>
      </dgm:t>
    </dgm:pt>
    <dgm:pt modelId="{21ED12C9-632F-3849-A27D-EDD2A93FEB0D}">
      <dgm:prSet phldrT="[Texte]" custT="1"/>
      <dgm:spPr/>
      <dgm:t>
        <a:bodyPr/>
        <a:lstStyle/>
        <a:p>
          <a:r>
            <a:rPr lang="fr-FR" sz="1400" b="1"/>
            <a:t>Grammaire</a:t>
          </a:r>
          <a:endParaRPr lang="fr-FR" sz="1200" b="1" dirty="0"/>
        </a:p>
      </dgm:t>
    </dgm:pt>
    <dgm:pt modelId="{481A99F5-284C-D144-A196-CF2B8698E02D}" type="parTrans" cxnId="{DC98FD81-74C6-B243-939D-37BB0109811B}">
      <dgm:prSet/>
      <dgm:spPr/>
      <dgm:t>
        <a:bodyPr/>
        <a:lstStyle/>
        <a:p>
          <a:endParaRPr lang="fr-FR"/>
        </a:p>
      </dgm:t>
    </dgm:pt>
    <dgm:pt modelId="{1E3868D3-C850-7740-89C8-6CB5C9BC4CAA}" type="sibTrans" cxnId="{DC98FD81-74C6-B243-939D-37BB0109811B}">
      <dgm:prSet/>
      <dgm:spPr/>
      <dgm:t>
        <a:bodyPr/>
        <a:lstStyle/>
        <a:p>
          <a:endParaRPr lang="fr-FR"/>
        </a:p>
      </dgm:t>
    </dgm:pt>
    <dgm:pt modelId="{01242DD3-3F0D-9646-A843-9DB75E287555}">
      <dgm:prSet phldrT="[Texte]" custT="1"/>
      <dgm:spPr/>
      <dgm:t>
        <a:bodyPr/>
        <a:lstStyle/>
        <a:p>
          <a:r>
            <a:rPr lang="fr-FR" sz="1800"/>
            <a:t>Groupe Verbal</a:t>
          </a:r>
          <a:endParaRPr lang="fr-FR" sz="1800" dirty="0"/>
        </a:p>
      </dgm:t>
    </dgm:pt>
    <dgm:pt modelId="{CAAD75F5-BC8C-7245-8CFA-8E418BB847FA}" type="parTrans" cxnId="{03BCAA1C-1C84-4741-9036-398125EAF94D}">
      <dgm:prSet/>
      <dgm:spPr/>
      <dgm:t>
        <a:bodyPr/>
        <a:lstStyle/>
        <a:p>
          <a:endParaRPr lang="fr-FR"/>
        </a:p>
      </dgm:t>
    </dgm:pt>
    <dgm:pt modelId="{C51C7A7E-A53A-D644-B8D4-6DE4A0814EC2}" type="sibTrans" cxnId="{03BCAA1C-1C84-4741-9036-398125EAF94D}">
      <dgm:prSet/>
      <dgm:spPr/>
      <dgm:t>
        <a:bodyPr/>
        <a:lstStyle/>
        <a:p>
          <a:endParaRPr lang="fr-FR"/>
        </a:p>
      </dgm:t>
    </dgm:pt>
    <dgm:pt modelId="{52E49ADA-EEA6-0B46-91DA-D525748A9544}">
      <dgm:prSet phldrT="[Texte]" custT="1"/>
      <dgm:spPr/>
      <dgm:t>
        <a:bodyPr/>
        <a:lstStyle/>
        <a:p>
          <a:r>
            <a:rPr lang="fr-FR" sz="1800"/>
            <a:t>Groupe Nominal</a:t>
          </a:r>
          <a:endParaRPr lang="fr-FR" sz="1800" dirty="0"/>
        </a:p>
      </dgm:t>
    </dgm:pt>
    <dgm:pt modelId="{48148CF7-D5A0-7D41-9691-C6E57D2F5025}" type="parTrans" cxnId="{55FA815A-A1E1-B94C-A9B7-CFFCBC1409EA}">
      <dgm:prSet/>
      <dgm:spPr/>
      <dgm:t>
        <a:bodyPr/>
        <a:lstStyle/>
        <a:p>
          <a:endParaRPr lang="fr-FR"/>
        </a:p>
      </dgm:t>
    </dgm:pt>
    <dgm:pt modelId="{2867E6A3-B940-1A45-B31E-99930E4E83A7}" type="sibTrans" cxnId="{55FA815A-A1E1-B94C-A9B7-CFFCBC1409EA}">
      <dgm:prSet/>
      <dgm:spPr/>
      <dgm:t>
        <a:bodyPr/>
        <a:lstStyle/>
        <a:p>
          <a:endParaRPr lang="fr-FR"/>
        </a:p>
      </dgm:t>
    </dgm:pt>
    <dgm:pt modelId="{CF54F8EE-E0ED-DC49-ABF7-2D457C80EB2E}">
      <dgm:prSet phldrT="[Texte]" custT="1"/>
      <dgm:spPr/>
      <dgm:t>
        <a:bodyPr/>
        <a:lstStyle/>
        <a:p>
          <a:r>
            <a:rPr lang="fr-FR" sz="1400" b="1" dirty="0">
              <a:solidFill>
                <a:schemeClr val="bg2">
                  <a:lumMod val="75000"/>
                </a:schemeClr>
              </a:solidFill>
            </a:rPr>
            <a:t>Compréhension orale </a:t>
          </a:r>
        </a:p>
      </dgm:t>
    </dgm:pt>
    <dgm:pt modelId="{BC58EB63-DE68-AC4E-8E5C-DE3782A28846}" type="sibTrans" cxnId="{A074128B-6B9E-DA4A-88A2-2561DD9871FE}">
      <dgm:prSet/>
      <dgm:spPr/>
      <dgm:t>
        <a:bodyPr/>
        <a:lstStyle/>
        <a:p>
          <a:endParaRPr lang="fr-FR"/>
        </a:p>
      </dgm:t>
    </dgm:pt>
    <dgm:pt modelId="{BD8FFC27-8FE0-634A-BD4A-6E212F456C5F}" type="parTrans" cxnId="{A074128B-6B9E-DA4A-88A2-2561DD9871FE}">
      <dgm:prSet/>
      <dgm:spPr/>
      <dgm:t>
        <a:bodyPr/>
        <a:lstStyle/>
        <a:p>
          <a:endParaRPr lang="fr-FR"/>
        </a:p>
      </dgm:t>
    </dgm:pt>
    <dgm:pt modelId="{46BFAA94-EF56-5540-BA42-A36C5EEAAF09}">
      <dgm:prSet custT="1"/>
      <dgm:spPr/>
      <dgm:t>
        <a:bodyPr/>
        <a:lstStyle/>
        <a:p>
          <a:r>
            <a:rPr lang="fr-FR" sz="2000"/>
            <a:t>Syntaxe</a:t>
          </a:r>
          <a:endParaRPr lang="fr-FR" sz="2000" dirty="0"/>
        </a:p>
      </dgm:t>
    </dgm:pt>
    <dgm:pt modelId="{6F83B920-70D7-254A-B245-9872B9EF83FC}" type="parTrans" cxnId="{5470F19F-ED09-0148-8BEF-46361520ED2D}">
      <dgm:prSet/>
      <dgm:spPr/>
      <dgm:t>
        <a:bodyPr/>
        <a:lstStyle/>
        <a:p>
          <a:endParaRPr lang="fr-FR"/>
        </a:p>
      </dgm:t>
    </dgm:pt>
    <dgm:pt modelId="{836DD740-978E-8F49-A976-5B1BAF0FECE4}" type="sibTrans" cxnId="{5470F19F-ED09-0148-8BEF-46361520ED2D}">
      <dgm:prSet/>
      <dgm:spPr/>
      <dgm:t>
        <a:bodyPr/>
        <a:lstStyle/>
        <a:p>
          <a:endParaRPr lang="fr-FR"/>
        </a:p>
      </dgm:t>
    </dgm:pt>
    <dgm:pt modelId="{7214DE93-E781-CF44-A071-270C2ABA3E7C}">
      <dgm:prSet custT="1"/>
      <dgm:spPr/>
      <dgm:t>
        <a:bodyPr/>
        <a:lstStyle/>
        <a:p>
          <a:r>
            <a:rPr lang="fr-FR" sz="1400" b="1" dirty="0">
              <a:solidFill>
                <a:schemeClr val="bg2">
                  <a:lumMod val="75000"/>
                </a:schemeClr>
              </a:solidFill>
            </a:rPr>
            <a:t>Prononciation</a:t>
          </a:r>
        </a:p>
      </dgm:t>
    </dgm:pt>
    <dgm:pt modelId="{3312291F-EE08-2E49-B424-2E24BF254991}" type="parTrans" cxnId="{32F67B0E-65CE-0C4F-B787-FF73CA4E33FD}">
      <dgm:prSet/>
      <dgm:spPr/>
      <dgm:t>
        <a:bodyPr/>
        <a:lstStyle/>
        <a:p>
          <a:endParaRPr lang="fr-FR"/>
        </a:p>
      </dgm:t>
    </dgm:pt>
    <dgm:pt modelId="{BFEE7E1F-E8D1-3648-83EB-79FC61907E20}" type="sibTrans" cxnId="{32F67B0E-65CE-0C4F-B787-FF73CA4E33FD}">
      <dgm:prSet/>
      <dgm:spPr/>
      <dgm:t>
        <a:bodyPr/>
        <a:lstStyle/>
        <a:p>
          <a:endParaRPr lang="fr-FR"/>
        </a:p>
      </dgm:t>
    </dgm:pt>
    <dgm:pt modelId="{B0B6142D-A3C8-E849-B007-B426F2509983}">
      <dgm:prSet custT="1"/>
      <dgm:spPr/>
      <dgm:t>
        <a:bodyPr/>
        <a:lstStyle/>
        <a:p>
          <a:r>
            <a:rPr lang="fr-FR" sz="1600" b="1" kern="1200"/>
            <a:t>Les </a:t>
          </a:r>
          <a:r>
            <a:rPr lang="fr-FR" sz="1600" b="1" kern="1200">
              <a:latin typeface="Calibri"/>
              <a:ea typeface="+mn-ea"/>
              <a:cs typeface="+mn-cs"/>
            </a:rPr>
            <a:t>présents</a:t>
          </a:r>
          <a:endParaRPr lang="fr-FR" sz="1600" b="1" kern="1200" dirty="0">
            <a:latin typeface="Calibri"/>
            <a:ea typeface="+mn-ea"/>
            <a:cs typeface="+mn-cs"/>
          </a:endParaRPr>
        </a:p>
      </dgm:t>
    </dgm:pt>
    <dgm:pt modelId="{EEBE33D6-B24D-954C-968B-8C3B9A74413A}" type="parTrans" cxnId="{1F691A68-9B35-5A41-B4DB-503533EF434C}">
      <dgm:prSet/>
      <dgm:spPr/>
      <dgm:t>
        <a:bodyPr/>
        <a:lstStyle/>
        <a:p>
          <a:endParaRPr lang="fr-FR"/>
        </a:p>
      </dgm:t>
    </dgm:pt>
    <dgm:pt modelId="{61551F22-7670-8D43-B976-64FEF9B0B5CA}" type="sibTrans" cxnId="{1F691A68-9B35-5A41-B4DB-503533EF434C}">
      <dgm:prSet/>
      <dgm:spPr/>
      <dgm:t>
        <a:bodyPr/>
        <a:lstStyle/>
        <a:p>
          <a:endParaRPr lang="fr-FR"/>
        </a:p>
      </dgm:t>
    </dgm:pt>
    <dgm:pt modelId="{506EFFDD-002F-7A42-A709-1C5828E3A70A}">
      <dgm:prSet custT="1"/>
      <dgm:spPr/>
      <dgm:t>
        <a:bodyPr/>
        <a:lstStyle/>
        <a:p>
          <a:r>
            <a:rPr lang="fr-FR" sz="1600" b="1"/>
            <a:t>Le prétérit</a:t>
          </a:r>
          <a:endParaRPr lang="fr-FR" sz="1600" b="1" dirty="0"/>
        </a:p>
      </dgm:t>
    </dgm:pt>
    <dgm:pt modelId="{1923DB6C-0BB0-1740-9510-E3A702F0B4E8}" type="parTrans" cxnId="{1483E839-C2D5-1C47-A180-148CF1B4FC8F}">
      <dgm:prSet/>
      <dgm:spPr/>
      <dgm:t>
        <a:bodyPr/>
        <a:lstStyle/>
        <a:p>
          <a:endParaRPr lang="fr-FR"/>
        </a:p>
      </dgm:t>
    </dgm:pt>
    <dgm:pt modelId="{AA494B35-6158-8C42-B58D-A8C94CAEBD81}" type="sibTrans" cxnId="{1483E839-C2D5-1C47-A180-148CF1B4FC8F}">
      <dgm:prSet/>
      <dgm:spPr/>
      <dgm:t>
        <a:bodyPr/>
        <a:lstStyle/>
        <a:p>
          <a:endParaRPr lang="fr-FR"/>
        </a:p>
      </dgm:t>
    </dgm:pt>
    <dgm:pt modelId="{636DD00F-A78C-6040-9A40-D16A5CF95616}">
      <dgm:prSet custT="1"/>
      <dgm:spPr/>
      <dgm:t>
        <a:bodyPr/>
        <a:lstStyle/>
        <a:p>
          <a:r>
            <a:rPr lang="fr-FR" sz="1600" b="1"/>
            <a:t>L’impératif</a:t>
          </a:r>
          <a:endParaRPr lang="fr-FR" sz="1700" b="1" dirty="0"/>
        </a:p>
      </dgm:t>
    </dgm:pt>
    <dgm:pt modelId="{30B7C87A-7311-CC4B-A806-9861F617ED0B}" type="parTrans" cxnId="{EB158989-0F96-1147-8BC0-215E65368A59}">
      <dgm:prSet/>
      <dgm:spPr/>
      <dgm:t>
        <a:bodyPr/>
        <a:lstStyle/>
        <a:p>
          <a:endParaRPr lang="fr-FR"/>
        </a:p>
      </dgm:t>
    </dgm:pt>
    <dgm:pt modelId="{E77FF9A4-30BA-F547-8BE6-10E1F98D09C3}" type="sibTrans" cxnId="{EB158989-0F96-1147-8BC0-215E65368A59}">
      <dgm:prSet/>
      <dgm:spPr/>
      <dgm:t>
        <a:bodyPr/>
        <a:lstStyle/>
        <a:p>
          <a:endParaRPr lang="fr-FR"/>
        </a:p>
      </dgm:t>
    </dgm:pt>
    <dgm:pt modelId="{92F64D81-901B-1947-9FA4-C038B788D991}">
      <dgm:prSet custT="1"/>
      <dgm:spPr/>
      <dgm:t>
        <a:bodyPr/>
        <a:lstStyle/>
        <a:p>
          <a:r>
            <a:rPr lang="fr-FR" sz="1600" b="1"/>
            <a:t>Le futur	</a:t>
          </a:r>
          <a:endParaRPr lang="fr-FR" sz="1600" b="1" dirty="0"/>
        </a:p>
      </dgm:t>
    </dgm:pt>
    <dgm:pt modelId="{3A6349DD-56E5-984E-B46C-A00EE65297D6}" type="parTrans" cxnId="{FBDC1A21-2474-5342-883A-039DD2ACE413}">
      <dgm:prSet/>
      <dgm:spPr/>
      <dgm:t>
        <a:bodyPr/>
        <a:lstStyle/>
        <a:p>
          <a:endParaRPr lang="fr-FR"/>
        </a:p>
      </dgm:t>
    </dgm:pt>
    <dgm:pt modelId="{C6017BCB-EE6D-8A4A-AD33-6AD7E31A4F54}" type="sibTrans" cxnId="{FBDC1A21-2474-5342-883A-039DD2ACE413}">
      <dgm:prSet/>
      <dgm:spPr/>
      <dgm:t>
        <a:bodyPr/>
        <a:lstStyle/>
        <a:p>
          <a:endParaRPr lang="fr-FR"/>
        </a:p>
      </dgm:t>
    </dgm:pt>
    <dgm:pt modelId="{7AE68E3D-CE32-2445-B14D-3D6AA8F11A21}">
      <dgm:prSet custT="1"/>
      <dgm:spPr/>
      <dgm:t>
        <a:bodyPr/>
        <a:lstStyle/>
        <a:p>
          <a:r>
            <a:rPr lang="fr-FR" sz="1600" b="1"/>
            <a:t>La modalité I</a:t>
          </a:r>
          <a:endParaRPr lang="fr-FR" sz="1600" b="1" dirty="0"/>
        </a:p>
      </dgm:t>
    </dgm:pt>
    <dgm:pt modelId="{A7AD378B-E542-534C-8D54-9015D6F7F43F}" type="parTrans" cxnId="{BBB9A76A-E430-E245-8CAA-4A899D23FABE}">
      <dgm:prSet/>
      <dgm:spPr/>
      <dgm:t>
        <a:bodyPr/>
        <a:lstStyle/>
        <a:p>
          <a:endParaRPr lang="fr-FR"/>
        </a:p>
      </dgm:t>
    </dgm:pt>
    <dgm:pt modelId="{57BEF2E6-A1DA-784F-80A3-5E039F56289B}" type="sibTrans" cxnId="{BBB9A76A-E430-E245-8CAA-4A899D23FABE}">
      <dgm:prSet/>
      <dgm:spPr/>
      <dgm:t>
        <a:bodyPr/>
        <a:lstStyle/>
        <a:p>
          <a:endParaRPr lang="fr-FR"/>
        </a:p>
      </dgm:t>
    </dgm:pt>
    <dgm:pt modelId="{AAA0545B-3A63-264C-9825-070D2329DC51}" type="pres">
      <dgm:prSet presAssocID="{095D69BE-B638-9743-912F-E7618EFE76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C98153-120C-5346-B174-03CFD3A7DA08}" type="pres">
      <dgm:prSet presAssocID="{61925A69-4DFE-BD40-879C-0F66CBF6309B}" presName="hierRoot1" presStyleCnt="0"/>
      <dgm:spPr/>
    </dgm:pt>
    <dgm:pt modelId="{0A65B1C1-9AA0-C042-946D-F4CF0319B308}" type="pres">
      <dgm:prSet presAssocID="{61925A69-4DFE-BD40-879C-0F66CBF6309B}" presName="composite" presStyleCnt="0"/>
      <dgm:spPr/>
    </dgm:pt>
    <dgm:pt modelId="{3032616D-B5DE-DE4C-B942-537F97A5333F}" type="pres">
      <dgm:prSet presAssocID="{61925A69-4DFE-BD40-879C-0F66CBF6309B}" presName="background" presStyleLbl="node0" presStyleIdx="0" presStyleCnt="1"/>
      <dgm:spPr/>
    </dgm:pt>
    <dgm:pt modelId="{3A7B4FC2-4C83-0E46-A489-8C8359094853}" type="pres">
      <dgm:prSet presAssocID="{61925A69-4DFE-BD40-879C-0F66CBF6309B}" presName="text" presStyleLbl="fgAcc0" presStyleIdx="0" presStyleCnt="1">
        <dgm:presLayoutVars>
          <dgm:chPref val="3"/>
        </dgm:presLayoutVars>
      </dgm:prSet>
      <dgm:spPr/>
    </dgm:pt>
    <dgm:pt modelId="{B95A6CD7-69D8-D147-BF6A-045B96D3E86B}" type="pres">
      <dgm:prSet presAssocID="{61925A69-4DFE-BD40-879C-0F66CBF6309B}" presName="hierChild2" presStyleCnt="0"/>
      <dgm:spPr/>
    </dgm:pt>
    <dgm:pt modelId="{21FC88E7-78B8-3049-9775-65CC82CEC737}" type="pres">
      <dgm:prSet presAssocID="{481A99F5-284C-D144-A196-CF2B8698E02D}" presName="Name10" presStyleLbl="parChTrans1D2" presStyleIdx="0" presStyleCnt="3"/>
      <dgm:spPr/>
    </dgm:pt>
    <dgm:pt modelId="{2ED90F51-81D3-514C-8121-72CA90682BC5}" type="pres">
      <dgm:prSet presAssocID="{21ED12C9-632F-3849-A27D-EDD2A93FEB0D}" presName="hierRoot2" presStyleCnt="0"/>
      <dgm:spPr/>
    </dgm:pt>
    <dgm:pt modelId="{88C357FD-0856-1049-A47E-E7C9DD1E37D7}" type="pres">
      <dgm:prSet presAssocID="{21ED12C9-632F-3849-A27D-EDD2A93FEB0D}" presName="composite2" presStyleCnt="0"/>
      <dgm:spPr/>
    </dgm:pt>
    <dgm:pt modelId="{D7DF9398-4845-8645-9E4D-A432404B50F2}" type="pres">
      <dgm:prSet presAssocID="{21ED12C9-632F-3849-A27D-EDD2A93FEB0D}" presName="background2" presStyleLbl="node2" presStyleIdx="0" presStyleCnt="3"/>
      <dgm:spPr/>
    </dgm:pt>
    <dgm:pt modelId="{00AAFEE2-C6AD-A84E-B5D4-40D72AC6C45B}" type="pres">
      <dgm:prSet presAssocID="{21ED12C9-632F-3849-A27D-EDD2A93FEB0D}" presName="text2" presStyleLbl="fgAcc2" presStyleIdx="0" presStyleCnt="3">
        <dgm:presLayoutVars>
          <dgm:chPref val="3"/>
        </dgm:presLayoutVars>
      </dgm:prSet>
      <dgm:spPr/>
    </dgm:pt>
    <dgm:pt modelId="{6907C0CA-63BA-3740-9BD4-A3C4A12DA284}" type="pres">
      <dgm:prSet presAssocID="{21ED12C9-632F-3849-A27D-EDD2A93FEB0D}" presName="hierChild3" presStyleCnt="0"/>
      <dgm:spPr/>
    </dgm:pt>
    <dgm:pt modelId="{D3D4D7CC-0C6A-F74D-A775-0AB54BCBA7C2}" type="pres">
      <dgm:prSet presAssocID="{CAAD75F5-BC8C-7245-8CFA-8E418BB847FA}" presName="Name17" presStyleLbl="parChTrans1D3" presStyleIdx="0" presStyleCnt="3"/>
      <dgm:spPr/>
    </dgm:pt>
    <dgm:pt modelId="{AAB8DE97-0FF0-B54F-A435-EF3D21B95702}" type="pres">
      <dgm:prSet presAssocID="{01242DD3-3F0D-9646-A843-9DB75E287555}" presName="hierRoot3" presStyleCnt="0"/>
      <dgm:spPr/>
    </dgm:pt>
    <dgm:pt modelId="{6E8E26CE-EB74-0944-AC4F-42F5BD95A57F}" type="pres">
      <dgm:prSet presAssocID="{01242DD3-3F0D-9646-A843-9DB75E287555}" presName="composite3" presStyleCnt="0"/>
      <dgm:spPr/>
    </dgm:pt>
    <dgm:pt modelId="{56208380-24AD-FF40-A5A3-6E7FADF714F9}" type="pres">
      <dgm:prSet presAssocID="{01242DD3-3F0D-9646-A843-9DB75E287555}" presName="background3" presStyleLbl="node3" presStyleIdx="0" presStyleCnt="3"/>
      <dgm:spPr/>
    </dgm:pt>
    <dgm:pt modelId="{4485E8C0-E1BC-ED4B-8385-B0E93248BDDE}" type="pres">
      <dgm:prSet presAssocID="{01242DD3-3F0D-9646-A843-9DB75E287555}" presName="text3" presStyleLbl="fgAcc3" presStyleIdx="0" presStyleCnt="3">
        <dgm:presLayoutVars>
          <dgm:chPref val="3"/>
        </dgm:presLayoutVars>
      </dgm:prSet>
      <dgm:spPr/>
    </dgm:pt>
    <dgm:pt modelId="{7C9F0010-AB7B-4E4E-87B9-0F23C4B44429}" type="pres">
      <dgm:prSet presAssocID="{01242DD3-3F0D-9646-A843-9DB75E287555}" presName="hierChild4" presStyleCnt="0"/>
      <dgm:spPr/>
    </dgm:pt>
    <dgm:pt modelId="{8E159DEB-1FBA-2842-96D0-E79C4D5A9881}" type="pres">
      <dgm:prSet presAssocID="{EEBE33D6-B24D-954C-968B-8C3B9A74413A}" presName="Name23" presStyleLbl="parChTrans1D4" presStyleIdx="0" presStyleCnt="5"/>
      <dgm:spPr/>
    </dgm:pt>
    <dgm:pt modelId="{42227A26-E528-824F-9DC0-E6E79BF90549}" type="pres">
      <dgm:prSet presAssocID="{B0B6142D-A3C8-E849-B007-B426F2509983}" presName="hierRoot4" presStyleCnt="0"/>
      <dgm:spPr/>
    </dgm:pt>
    <dgm:pt modelId="{46175D55-46A7-744C-9C77-EB346580BCBB}" type="pres">
      <dgm:prSet presAssocID="{B0B6142D-A3C8-E849-B007-B426F2509983}" presName="composite4" presStyleCnt="0"/>
      <dgm:spPr/>
    </dgm:pt>
    <dgm:pt modelId="{D71C031D-DFC8-EF4B-BDD4-E224D8ECA580}" type="pres">
      <dgm:prSet presAssocID="{B0B6142D-A3C8-E849-B007-B426F2509983}" presName="background4" presStyleLbl="node4" presStyleIdx="0" presStyleCnt="5"/>
      <dgm:spPr/>
    </dgm:pt>
    <dgm:pt modelId="{C07306A8-9641-B541-9C2C-FA235C3536E7}" type="pres">
      <dgm:prSet presAssocID="{B0B6142D-A3C8-E849-B007-B426F2509983}" presName="text4" presStyleLbl="fgAcc4" presStyleIdx="0" presStyleCnt="5">
        <dgm:presLayoutVars>
          <dgm:chPref val="3"/>
        </dgm:presLayoutVars>
      </dgm:prSet>
      <dgm:spPr/>
    </dgm:pt>
    <dgm:pt modelId="{69FA4D03-BBDD-C749-90ED-CEA4B1B431CE}" type="pres">
      <dgm:prSet presAssocID="{B0B6142D-A3C8-E849-B007-B426F2509983}" presName="hierChild5" presStyleCnt="0"/>
      <dgm:spPr/>
    </dgm:pt>
    <dgm:pt modelId="{43A6CC44-EDDF-4C47-8519-520DE4B8DBBA}" type="pres">
      <dgm:prSet presAssocID="{1923DB6C-0BB0-1740-9510-E3A702F0B4E8}" presName="Name23" presStyleLbl="parChTrans1D4" presStyleIdx="1" presStyleCnt="5"/>
      <dgm:spPr/>
    </dgm:pt>
    <dgm:pt modelId="{17E6B629-3C22-E740-B3FF-710526865774}" type="pres">
      <dgm:prSet presAssocID="{506EFFDD-002F-7A42-A709-1C5828E3A70A}" presName="hierRoot4" presStyleCnt="0"/>
      <dgm:spPr/>
    </dgm:pt>
    <dgm:pt modelId="{F0BFF0AB-0261-3348-9CBF-C7705B97DBF2}" type="pres">
      <dgm:prSet presAssocID="{506EFFDD-002F-7A42-A709-1C5828E3A70A}" presName="composite4" presStyleCnt="0"/>
      <dgm:spPr/>
    </dgm:pt>
    <dgm:pt modelId="{FBC8D5BF-020E-944B-8C0C-E3D5FE1C805F}" type="pres">
      <dgm:prSet presAssocID="{506EFFDD-002F-7A42-A709-1C5828E3A70A}" presName="background4" presStyleLbl="node4" presStyleIdx="1" presStyleCnt="5"/>
      <dgm:spPr/>
    </dgm:pt>
    <dgm:pt modelId="{81CFC41B-6F38-7649-901D-DF286D9DA06F}" type="pres">
      <dgm:prSet presAssocID="{506EFFDD-002F-7A42-A709-1C5828E3A70A}" presName="text4" presStyleLbl="fgAcc4" presStyleIdx="1" presStyleCnt="5">
        <dgm:presLayoutVars>
          <dgm:chPref val="3"/>
        </dgm:presLayoutVars>
      </dgm:prSet>
      <dgm:spPr/>
    </dgm:pt>
    <dgm:pt modelId="{949CF77E-73B5-EB42-9728-30E4FC67AFA1}" type="pres">
      <dgm:prSet presAssocID="{506EFFDD-002F-7A42-A709-1C5828E3A70A}" presName="hierChild5" presStyleCnt="0"/>
      <dgm:spPr/>
    </dgm:pt>
    <dgm:pt modelId="{F0A7CF99-51B0-F843-9753-08B02C547E23}" type="pres">
      <dgm:prSet presAssocID="{30B7C87A-7311-CC4B-A806-9861F617ED0B}" presName="Name23" presStyleLbl="parChTrans1D4" presStyleIdx="2" presStyleCnt="5"/>
      <dgm:spPr/>
    </dgm:pt>
    <dgm:pt modelId="{220FDA2F-EBD6-0741-A958-93BE741D6E3A}" type="pres">
      <dgm:prSet presAssocID="{636DD00F-A78C-6040-9A40-D16A5CF95616}" presName="hierRoot4" presStyleCnt="0"/>
      <dgm:spPr/>
    </dgm:pt>
    <dgm:pt modelId="{034804D9-CECA-7945-AA3B-239DC3AD5665}" type="pres">
      <dgm:prSet presAssocID="{636DD00F-A78C-6040-9A40-D16A5CF95616}" presName="composite4" presStyleCnt="0"/>
      <dgm:spPr/>
    </dgm:pt>
    <dgm:pt modelId="{0B5F6F40-BBE9-5E45-9F4B-6E532A38BAAB}" type="pres">
      <dgm:prSet presAssocID="{636DD00F-A78C-6040-9A40-D16A5CF95616}" presName="background4" presStyleLbl="node4" presStyleIdx="2" presStyleCnt="5"/>
      <dgm:spPr/>
    </dgm:pt>
    <dgm:pt modelId="{026D509F-036E-A547-9EB0-B677381C0825}" type="pres">
      <dgm:prSet presAssocID="{636DD00F-A78C-6040-9A40-D16A5CF95616}" presName="text4" presStyleLbl="fgAcc4" presStyleIdx="2" presStyleCnt="5">
        <dgm:presLayoutVars>
          <dgm:chPref val="3"/>
        </dgm:presLayoutVars>
      </dgm:prSet>
      <dgm:spPr/>
    </dgm:pt>
    <dgm:pt modelId="{8530712E-0F6F-2844-807C-D17186DF6ABC}" type="pres">
      <dgm:prSet presAssocID="{636DD00F-A78C-6040-9A40-D16A5CF95616}" presName="hierChild5" presStyleCnt="0"/>
      <dgm:spPr/>
    </dgm:pt>
    <dgm:pt modelId="{9520F41D-D5F2-1244-AE86-A6057767579A}" type="pres">
      <dgm:prSet presAssocID="{3A6349DD-56E5-984E-B46C-A00EE65297D6}" presName="Name23" presStyleLbl="parChTrans1D4" presStyleIdx="3" presStyleCnt="5"/>
      <dgm:spPr/>
    </dgm:pt>
    <dgm:pt modelId="{73FC0632-457F-2449-9083-B049D3C4ACA5}" type="pres">
      <dgm:prSet presAssocID="{92F64D81-901B-1947-9FA4-C038B788D991}" presName="hierRoot4" presStyleCnt="0"/>
      <dgm:spPr/>
    </dgm:pt>
    <dgm:pt modelId="{0E6BC1A0-E078-DE46-8776-24323EEB270C}" type="pres">
      <dgm:prSet presAssocID="{92F64D81-901B-1947-9FA4-C038B788D991}" presName="composite4" presStyleCnt="0"/>
      <dgm:spPr/>
    </dgm:pt>
    <dgm:pt modelId="{ADF4C0C3-17AB-CA49-831C-05B7588F9603}" type="pres">
      <dgm:prSet presAssocID="{92F64D81-901B-1947-9FA4-C038B788D991}" presName="background4" presStyleLbl="node4" presStyleIdx="3" presStyleCnt="5"/>
      <dgm:spPr/>
    </dgm:pt>
    <dgm:pt modelId="{AFF4E087-7851-6748-860E-FCD4CE9737DB}" type="pres">
      <dgm:prSet presAssocID="{92F64D81-901B-1947-9FA4-C038B788D991}" presName="text4" presStyleLbl="fgAcc4" presStyleIdx="3" presStyleCnt="5">
        <dgm:presLayoutVars>
          <dgm:chPref val="3"/>
        </dgm:presLayoutVars>
      </dgm:prSet>
      <dgm:spPr/>
    </dgm:pt>
    <dgm:pt modelId="{90976273-8E5D-B34B-B8F5-42FC0F284923}" type="pres">
      <dgm:prSet presAssocID="{92F64D81-901B-1947-9FA4-C038B788D991}" presName="hierChild5" presStyleCnt="0"/>
      <dgm:spPr/>
    </dgm:pt>
    <dgm:pt modelId="{0A6F8443-E238-6345-9F8F-7F8238CDEB04}" type="pres">
      <dgm:prSet presAssocID="{A7AD378B-E542-534C-8D54-9015D6F7F43F}" presName="Name23" presStyleLbl="parChTrans1D4" presStyleIdx="4" presStyleCnt="5"/>
      <dgm:spPr/>
    </dgm:pt>
    <dgm:pt modelId="{3C3074FA-035C-AB49-9893-DD8871F81E88}" type="pres">
      <dgm:prSet presAssocID="{7AE68E3D-CE32-2445-B14D-3D6AA8F11A21}" presName="hierRoot4" presStyleCnt="0"/>
      <dgm:spPr/>
    </dgm:pt>
    <dgm:pt modelId="{55EF48D8-7489-D44F-A941-8191683633D6}" type="pres">
      <dgm:prSet presAssocID="{7AE68E3D-CE32-2445-B14D-3D6AA8F11A21}" presName="composite4" presStyleCnt="0"/>
      <dgm:spPr/>
    </dgm:pt>
    <dgm:pt modelId="{AC223526-1603-744A-B27E-0DE97A3DE172}" type="pres">
      <dgm:prSet presAssocID="{7AE68E3D-CE32-2445-B14D-3D6AA8F11A21}" presName="background4" presStyleLbl="node4" presStyleIdx="4" presStyleCnt="5"/>
      <dgm:spPr/>
    </dgm:pt>
    <dgm:pt modelId="{5F30957B-7546-F84D-8F92-6DB748703BF7}" type="pres">
      <dgm:prSet presAssocID="{7AE68E3D-CE32-2445-B14D-3D6AA8F11A21}" presName="text4" presStyleLbl="fgAcc4" presStyleIdx="4" presStyleCnt="5">
        <dgm:presLayoutVars>
          <dgm:chPref val="3"/>
        </dgm:presLayoutVars>
      </dgm:prSet>
      <dgm:spPr/>
    </dgm:pt>
    <dgm:pt modelId="{223BCF5B-42C9-DA41-A5DE-01A6B2A330D6}" type="pres">
      <dgm:prSet presAssocID="{7AE68E3D-CE32-2445-B14D-3D6AA8F11A21}" presName="hierChild5" presStyleCnt="0"/>
      <dgm:spPr/>
    </dgm:pt>
    <dgm:pt modelId="{F30A76AB-841A-E74F-BAD7-5247561FAD5D}" type="pres">
      <dgm:prSet presAssocID="{48148CF7-D5A0-7D41-9691-C6E57D2F5025}" presName="Name17" presStyleLbl="parChTrans1D3" presStyleIdx="1" presStyleCnt="3"/>
      <dgm:spPr/>
    </dgm:pt>
    <dgm:pt modelId="{3878E266-8808-ED40-815F-F226E53965AE}" type="pres">
      <dgm:prSet presAssocID="{52E49ADA-EEA6-0B46-91DA-D525748A9544}" presName="hierRoot3" presStyleCnt="0"/>
      <dgm:spPr/>
    </dgm:pt>
    <dgm:pt modelId="{AED158A2-B849-984D-A1ED-121C2D7889B3}" type="pres">
      <dgm:prSet presAssocID="{52E49ADA-EEA6-0B46-91DA-D525748A9544}" presName="composite3" presStyleCnt="0"/>
      <dgm:spPr/>
    </dgm:pt>
    <dgm:pt modelId="{88553C25-5D86-4B4F-B084-3EA1718B73CE}" type="pres">
      <dgm:prSet presAssocID="{52E49ADA-EEA6-0B46-91DA-D525748A9544}" presName="background3" presStyleLbl="node3" presStyleIdx="1" presStyleCnt="3"/>
      <dgm:spPr/>
    </dgm:pt>
    <dgm:pt modelId="{B9DC9347-A5A0-4B40-87F6-FA6BAC6F74B5}" type="pres">
      <dgm:prSet presAssocID="{52E49ADA-EEA6-0B46-91DA-D525748A9544}" presName="text3" presStyleLbl="fgAcc3" presStyleIdx="1" presStyleCnt="3">
        <dgm:presLayoutVars>
          <dgm:chPref val="3"/>
        </dgm:presLayoutVars>
      </dgm:prSet>
      <dgm:spPr/>
    </dgm:pt>
    <dgm:pt modelId="{9B950BC6-9A1C-1E4B-8000-B3602B47A6D5}" type="pres">
      <dgm:prSet presAssocID="{52E49ADA-EEA6-0B46-91DA-D525748A9544}" presName="hierChild4" presStyleCnt="0"/>
      <dgm:spPr/>
    </dgm:pt>
    <dgm:pt modelId="{0F8A4D3D-B973-B149-B395-6BDA3021AA2C}" type="pres">
      <dgm:prSet presAssocID="{6F83B920-70D7-254A-B245-9872B9EF83FC}" presName="Name17" presStyleLbl="parChTrans1D3" presStyleIdx="2" presStyleCnt="3"/>
      <dgm:spPr/>
    </dgm:pt>
    <dgm:pt modelId="{943E4E88-7006-7E4B-8635-79361C5133CC}" type="pres">
      <dgm:prSet presAssocID="{46BFAA94-EF56-5540-BA42-A36C5EEAAF09}" presName="hierRoot3" presStyleCnt="0"/>
      <dgm:spPr/>
    </dgm:pt>
    <dgm:pt modelId="{7DBEA671-20E3-284C-97BD-9DD2AB406B49}" type="pres">
      <dgm:prSet presAssocID="{46BFAA94-EF56-5540-BA42-A36C5EEAAF09}" presName="composite3" presStyleCnt="0"/>
      <dgm:spPr/>
    </dgm:pt>
    <dgm:pt modelId="{9657A51A-8FA7-8146-A31C-BBFA4E484106}" type="pres">
      <dgm:prSet presAssocID="{46BFAA94-EF56-5540-BA42-A36C5EEAAF09}" presName="background3" presStyleLbl="node3" presStyleIdx="2" presStyleCnt="3"/>
      <dgm:spPr/>
    </dgm:pt>
    <dgm:pt modelId="{EF384318-7F94-C54A-87AD-04F6ADC0C877}" type="pres">
      <dgm:prSet presAssocID="{46BFAA94-EF56-5540-BA42-A36C5EEAAF09}" presName="text3" presStyleLbl="fgAcc3" presStyleIdx="2" presStyleCnt="3">
        <dgm:presLayoutVars>
          <dgm:chPref val="3"/>
        </dgm:presLayoutVars>
      </dgm:prSet>
      <dgm:spPr/>
    </dgm:pt>
    <dgm:pt modelId="{F4AE32B2-CB77-4F4B-A5CD-21324B4CDC28}" type="pres">
      <dgm:prSet presAssocID="{46BFAA94-EF56-5540-BA42-A36C5EEAAF09}" presName="hierChild4" presStyleCnt="0"/>
      <dgm:spPr/>
    </dgm:pt>
    <dgm:pt modelId="{AF07137E-C6F7-2D4A-BA22-69F7D07489B3}" type="pres">
      <dgm:prSet presAssocID="{BD8FFC27-8FE0-634A-BD4A-6E212F456C5F}" presName="Name10" presStyleLbl="parChTrans1D2" presStyleIdx="1" presStyleCnt="3"/>
      <dgm:spPr/>
    </dgm:pt>
    <dgm:pt modelId="{3FF3A775-893F-5F4B-A93C-DF31B5B0FC86}" type="pres">
      <dgm:prSet presAssocID="{CF54F8EE-E0ED-DC49-ABF7-2D457C80EB2E}" presName="hierRoot2" presStyleCnt="0"/>
      <dgm:spPr/>
    </dgm:pt>
    <dgm:pt modelId="{C4374F9D-06A8-D74D-B4C0-D0452AABAC41}" type="pres">
      <dgm:prSet presAssocID="{CF54F8EE-E0ED-DC49-ABF7-2D457C80EB2E}" presName="composite2" presStyleCnt="0"/>
      <dgm:spPr/>
    </dgm:pt>
    <dgm:pt modelId="{0E8AEA4A-56DA-EA48-AAAF-B5999C7689DF}" type="pres">
      <dgm:prSet presAssocID="{CF54F8EE-E0ED-DC49-ABF7-2D457C80EB2E}" presName="background2" presStyleLbl="node2" presStyleIdx="1" presStyleCnt="3"/>
      <dgm:spPr/>
    </dgm:pt>
    <dgm:pt modelId="{B830EDCE-9F7F-D14F-A73D-10D93E620B90}" type="pres">
      <dgm:prSet presAssocID="{CF54F8EE-E0ED-DC49-ABF7-2D457C80EB2E}" presName="text2" presStyleLbl="fgAcc2" presStyleIdx="1" presStyleCnt="3" custScaleX="111457" custScaleY="92538" custLinFactNeighborX="-1334">
        <dgm:presLayoutVars>
          <dgm:chPref val="3"/>
        </dgm:presLayoutVars>
      </dgm:prSet>
      <dgm:spPr/>
    </dgm:pt>
    <dgm:pt modelId="{865F8B2D-B7AB-964D-A6EB-65F18E997D00}" type="pres">
      <dgm:prSet presAssocID="{CF54F8EE-E0ED-DC49-ABF7-2D457C80EB2E}" presName="hierChild3" presStyleCnt="0"/>
      <dgm:spPr/>
    </dgm:pt>
    <dgm:pt modelId="{83725406-8B95-FF4C-AD91-A08F18F854F6}" type="pres">
      <dgm:prSet presAssocID="{3312291F-EE08-2E49-B424-2E24BF254991}" presName="Name10" presStyleLbl="parChTrans1D2" presStyleIdx="2" presStyleCnt="3"/>
      <dgm:spPr/>
    </dgm:pt>
    <dgm:pt modelId="{4292F548-A3B4-5E44-AFE0-A12B9FB76AD9}" type="pres">
      <dgm:prSet presAssocID="{7214DE93-E781-CF44-A071-270C2ABA3E7C}" presName="hierRoot2" presStyleCnt="0"/>
      <dgm:spPr/>
    </dgm:pt>
    <dgm:pt modelId="{379657BB-AF02-3F49-A5C7-996B7F1F0860}" type="pres">
      <dgm:prSet presAssocID="{7214DE93-E781-CF44-A071-270C2ABA3E7C}" presName="composite2" presStyleCnt="0"/>
      <dgm:spPr/>
    </dgm:pt>
    <dgm:pt modelId="{90E22569-D90D-FF49-A6CA-4B0FC9E50285}" type="pres">
      <dgm:prSet presAssocID="{7214DE93-E781-CF44-A071-270C2ABA3E7C}" presName="background2" presStyleLbl="node2" presStyleIdx="2" presStyleCnt="3"/>
      <dgm:spPr/>
    </dgm:pt>
    <dgm:pt modelId="{15B521B4-FB6D-7347-8456-5D9185151C52}" type="pres">
      <dgm:prSet presAssocID="{7214DE93-E781-CF44-A071-270C2ABA3E7C}" presName="text2" presStyleLbl="fgAcc2" presStyleIdx="2" presStyleCnt="3" custScaleY="96676" custLinFactNeighborX="-2544">
        <dgm:presLayoutVars>
          <dgm:chPref val="3"/>
        </dgm:presLayoutVars>
      </dgm:prSet>
      <dgm:spPr/>
    </dgm:pt>
    <dgm:pt modelId="{04B60C9D-31A0-B94E-8DBD-CA79FA87CA15}" type="pres">
      <dgm:prSet presAssocID="{7214DE93-E781-CF44-A071-270C2ABA3E7C}" presName="hierChild3" presStyleCnt="0"/>
      <dgm:spPr/>
    </dgm:pt>
  </dgm:ptLst>
  <dgm:cxnLst>
    <dgm:cxn modelId="{32F67B0E-65CE-0C4F-B787-FF73CA4E33FD}" srcId="{61925A69-4DFE-BD40-879C-0F66CBF6309B}" destId="{7214DE93-E781-CF44-A071-270C2ABA3E7C}" srcOrd="2" destOrd="0" parTransId="{3312291F-EE08-2E49-B424-2E24BF254991}" sibTransId="{BFEE7E1F-E8D1-3648-83EB-79FC61907E20}"/>
    <dgm:cxn modelId="{25F8681A-6C32-4AD7-8546-08578DB07FDF}" type="presOf" srcId="{CAAD75F5-BC8C-7245-8CFA-8E418BB847FA}" destId="{D3D4D7CC-0C6A-F74D-A775-0AB54BCBA7C2}" srcOrd="0" destOrd="0" presId="urn:microsoft.com/office/officeart/2005/8/layout/hierarchy1"/>
    <dgm:cxn modelId="{03BCAA1C-1C84-4741-9036-398125EAF94D}" srcId="{21ED12C9-632F-3849-A27D-EDD2A93FEB0D}" destId="{01242DD3-3F0D-9646-A843-9DB75E287555}" srcOrd="0" destOrd="0" parTransId="{CAAD75F5-BC8C-7245-8CFA-8E418BB847FA}" sibTransId="{C51C7A7E-A53A-D644-B8D4-6DE4A0814EC2}"/>
    <dgm:cxn modelId="{FBDC1A21-2474-5342-883A-039DD2ACE413}" srcId="{01242DD3-3F0D-9646-A843-9DB75E287555}" destId="{92F64D81-901B-1947-9FA4-C038B788D991}" srcOrd="3" destOrd="0" parTransId="{3A6349DD-56E5-984E-B46C-A00EE65297D6}" sibTransId="{C6017BCB-EE6D-8A4A-AD33-6AD7E31A4F54}"/>
    <dgm:cxn modelId="{5C640727-4221-4B82-9584-4356E6B8CEEC}" type="presOf" srcId="{B0B6142D-A3C8-E849-B007-B426F2509983}" destId="{C07306A8-9641-B541-9C2C-FA235C3536E7}" srcOrd="0" destOrd="0" presId="urn:microsoft.com/office/officeart/2005/8/layout/hierarchy1"/>
    <dgm:cxn modelId="{6429452D-BFA5-4ED0-9816-E62D517A8A6E}" type="presOf" srcId="{CF54F8EE-E0ED-DC49-ABF7-2D457C80EB2E}" destId="{B830EDCE-9F7F-D14F-A73D-10D93E620B90}" srcOrd="0" destOrd="0" presId="urn:microsoft.com/office/officeart/2005/8/layout/hierarchy1"/>
    <dgm:cxn modelId="{556DA72F-B4C8-425E-8D6C-C9D7F8435487}" type="presOf" srcId="{3A6349DD-56E5-984E-B46C-A00EE65297D6}" destId="{9520F41D-D5F2-1244-AE86-A6057767579A}" srcOrd="0" destOrd="0" presId="urn:microsoft.com/office/officeart/2005/8/layout/hierarchy1"/>
    <dgm:cxn modelId="{1483E839-C2D5-1C47-A180-148CF1B4FC8F}" srcId="{01242DD3-3F0D-9646-A843-9DB75E287555}" destId="{506EFFDD-002F-7A42-A709-1C5828E3A70A}" srcOrd="1" destOrd="0" parTransId="{1923DB6C-0BB0-1740-9510-E3A702F0B4E8}" sibTransId="{AA494B35-6158-8C42-B58D-A8C94CAEBD81}"/>
    <dgm:cxn modelId="{1F691A68-9B35-5A41-B4DB-503533EF434C}" srcId="{01242DD3-3F0D-9646-A843-9DB75E287555}" destId="{B0B6142D-A3C8-E849-B007-B426F2509983}" srcOrd="0" destOrd="0" parTransId="{EEBE33D6-B24D-954C-968B-8C3B9A74413A}" sibTransId="{61551F22-7670-8D43-B976-64FEF9B0B5CA}"/>
    <dgm:cxn modelId="{BBB9A76A-E430-E245-8CAA-4A899D23FABE}" srcId="{01242DD3-3F0D-9646-A843-9DB75E287555}" destId="{7AE68E3D-CE32-2445-B14D-3D6AA8F11A21}" srcOrd="4" destOrd="0" parTransId="{A7AD378B-E542-534C-8D54-9015D6F7F43F}" sibTransId="{57BEF2E6-A1DA-784F-80A3-5E039F56289B}"/>
    <dgm:cxn modelId="{CF69356D-D974-4FD6-A698-99350C8548CF}" type="presOf" srcId="{481A99F5-284C-D144-A196-CF2B8698E02D}" destId="{21FC88E7-78B8-3049-9775-65CC82CEC737}" srcOrd="0" destOrd="0" presId="urn:microsoft.com/office/officeart/2005/8/layout/hierarchy1"/>
    <dgm:cxn modelId="{AF0D0670-F21F-45BF-AF25-FEADEF2D96A5}" type="presOf" srcId="{636DD00F-A78C-6040-9A40-D16A5CF95616}" destId="{026D509F-036E-A547-9EB0-B677381C0825}" srcOrd="0" destOrd="0" presId="urn:microsoft.com/office/officeart/2005/8/layout/hierarchy1"/>
    <dgm:cxn modelId="{2CB12A72-32CE-4EE7-872C-39FFF58CE1B2}" type="presOf" srcId="{7AE68E3D-CE32-2445-B14D-3D6AA8F11A21}" destId="{5F30957B-7546-F84D-8F92-6DB748703BF7}" srcOrd="0" destOrd="0" presId="urn:microsoft.com/office/officeart/2005/8/layout/hierarchy1"/>
    <dgm:cxn modelId="{7C8F5176-808E-436B-8771-D3C1CB9CFC9A}" type="presOf" srcId="{506EFFDD-002F-7A42-A709-1C5828E3A70A}" destId="{81CFC41B-6F38-7649-901D-DF286D9DA06F}" srcOrd="0" destOrd="0" presId="urn:microsoft.com/office/officeart/2005/8/layout/hierarchy1"/>
    <dgm:cxn modelId="{55FA815A-A1E1-B94C-A9B7-CFFCBC1409EA}" srcId="{21ED12C9-632F-3849-A27D-EDD2A93FEB0D}" destId="{52E49ADA-EEA6-0B46-91DA-D525748A9544}" srcOrd="1" destOrd="0" parTransId="{48148CF7-D5A0-7D41-9691-C6E57D2F5025}" sibTransId="{2867E6A3-B940-1A45-B31E-99930E4E83A7}"/>
    <dgm:cxn modelId="{188EDC5A-4BFA-487B-BA45-2A364D52088B}" type="presOf" srcId="{3312291F-EE08-2E49-B424-2E24BF254991}" destId="{83725406-8B95-FF4C-AD91-A08F18F854F6}" srcOrd="0" destOrd="0" presId="urn:microsoft.com/office/officeart/2005/8/layout/hierarchy1"/>
    <dgm:cxn modelId="{DC98FD81-74C6-B243-939D-37BB0109811B}" srcId="{61925A69-4DFE-BD40-879C-0F66CBF6309B}" destId="{21ED12C9-632F-3849-A27D-EDD2A93FEB0D}" srcOrd="0" destOrd="0" parTransId="{481A99F5-284C-D144-A196-CF2B8698E02D}" sibTransId="{1E3868D3-C850-7740-89C8-6CB5C9BC4CAA}"/>
    <dgm:cxn modelId="{EB158989-0F96-1147-8BC0-215E65368A59}" srcId="{01242DD3-3F0D-9646-A843-9DB75E287555}" destId="{636DD00F-A78C-6040-9A40-D16A5CF95616}" srcOrd="2" destOrd="0" parTransId="{30B7C87A-7311-CC4B-A806-9861F617ED0B}" sibTransId="{E77FF9A4-30BA-F547-8BE6-10E1F98D09C3}"/>
    <dgm:cxn modelId="{A074128B-6B9E-DA4A-88A2-2561DD9871FE}" srcId="{61925A69-4DFE-BD40-879C-0F66CBF6309B}" destId="{CF54F8EE-E0ED-DC49-ABF7-2D457C80EB2E}" srcOrd="1" destOrd="0" parTransId="{BD8FFC27-8FE0-634A-BD4A-6E212F456C5F}" sibTransId="{BC58EB63-DE68-AC4E-8E5C-DE3782A28846}"/>
    <dgm:cxn modelId="{8BC4C48D-2ECC-4FD1-B6BD-1C27652054AB}" type="presOf" srcId="{21ED12C9-632F-3849-A27D-EDD2A93FEB0D}" destId="{00AAFEE2-C6AD-A84E-B5D4-40D72AC6C45B}" srcOrd="0" destOrd="0" presId="urn:microsoft.com/office/officeart/2005/8/layout/hierarchy1"/>
    <dgm:cxn modelId="{E86C6292-141B-410F-80D7-5F3589AB36B2}" type="presOf" srcId="{61925A69-4DFE-BD40-879C-0F66CBF6309B}" destId="{3A7B4FC2-4C83-0E46-A489-8C8359094853}" srcOrd="0" destOrd="0" presId="urn:microsoft.com/office/officeart/2005/8/layout/hierarchy1"/>
    <dgm:cxn modelId="{4D1CD19D-AF4B-4B36-A583-764659C08AFB}" type="presOf" srcId="{A7AD378B-E542-534C-8D54-9015D6F7F43F}" destId="{0A6F8443-E238-6345-9F8F-7F8238CDEB04}" srcOrd="0" destOrd="0" presId="urn:microsoft.com/office/officeart/2005/8/layout/hierarchy1"/>
    <dgm:cxn modelId="{5470F19F-ED09-0148-8BEF-46361520ED2D}" srcId="{21ED12C9-632F-3849-A27D-EDD2A93FEB0D}" destId="{46BFAA94-EF56-5540-BA42-A36C5EEAAF09}" srcOrd="2" destOrd="0" parTransId="{6F83B920-70D7-254A-B245-9872B9EF83FC}" sibTransId="{836DD740-978E-8F49-A976-5B1BAF0FECE4}"/>
    <dgm:cxn modelId="{F970DDA1-C252-4F9D-AEB2-3201EA653E66}" type="presOf" srcId="{BD8FFC27-8FE0-634A-BD4A-6E212F456C5F}" destId="{AF07137E-C6F7-2D4A-BA22-69F7D07489B3}" srcOrd="0" destOrd="0" presId="urn:microsoft.com/office/officeart/2005/8/layout/hierarchy1"/>
    <dgm:cxn modelId="{0B8E84A8-2924-4D0A-8B1C-1D62AFE51422}" type="presOf" srcId="{46BFAA94-EF56-5540-BA42-A36C5EEAAF09}" destId="{EF384318-7F94-C54A-87AD-04F6ADC0C877}" srcOrd="0" destOrd="0" presId="urn:microsoft.com/office/officeart/2005/8/layout/hierarchy1"/>
    <dgm:cxn modelId="{BBC4E1A8-970B-491A-9BFC-3D1F348ECFE5}" type="presOf" srcId="{48148CF7-D5A0-7D41-9691-C6E57D2F5025}" destId="{F30A76AB-841A-E74F-BAD7-5247561FAD5D}" srcOrd="0" destOrd="0" presId="urn:microsoft.com/office/officeart/2005/8/layout/hierarchy1"/>
    <dgm:cxn modelId="{C46D96B2-D27E-4698-84DE-EF9EA9769011}" type="presOf" srcId="{7214DE93-E781-CF44-A071-270C2ABA3E7C}" destId="{15B521B4-FB6D-7347-8456-5D9185151C52}" srcOrd="0" destOrd="0" presId="urn:microsoft.com/office/officeart/2005/8/layout/hierarchy1"/>
    <dgm:cxn modelId="{0F83F5C0-82FF-4045-ACA2-237D9317787B}" type="presOf" srcId="{1923DB6C-0BB0-1740-9510-E3A702F0B4E8}" destId="{43A6CC44-EDDF-4C47-8519-520DE4B8DBBA}" srcOrd="0" destOrd="0" presId="urn:microsoft.com/office/officeart/2005/8/layout/hierarchy1"/>
    <dgm:cxn modelId="{14F8AAC6-32F6-4896-B9D6-28CE99AE42AA}" type="presOf" srcId="{6F83B920-70D7-254A-B245-9872B9EF83FC}" destId="{0F8A4D3D-B973-B149-B395-6BDA3021AA2C}" srcOrd="0" destOrd="0" presId="urn:microsoft.com/office/officeart/2005/8/layout/hierarchy1"/>
    <dgm:cxn modelId="{F23AADC6-AE27-BA4B-94A6-4BFC63A425C6}" srcId="{095D69BE-B638-9743-912F-E7618EFE7613}" destId="{61925A69-4DFE-BD40-879C-0F66CBF6309B}" srcOrd="0" destOrd="0" parTransId="{0998A90F-6088-DC45-A323-7051FABA24C0}" sibTransId="{DB81C9E0-F6D2-5240-8C66-2FFD238F2955}"/>
    <dgm:cxn modelId="{38D6B1C6-0026-406E-81E8-6F510BD46938}" type="presOf" srcId="{EEBE33D6-B24D-954C-968B-8C3B9A74413A}" destId="{8E159DEB-1FBA-2842-96D0-E79C4D5A9881}" srcOrd="0" destOrd="0" presId="urn:microsoft.com/office/officeart/2005/8/layout/hierarchy1"/>
    <dgm:cxn modelId="{962472C9-1536-44C0-B7F6-2C0D3CC6F70C}" type="presOf" srcId="{92F64D81-901B-1947-9FA4-C038B788D991}" destId="{AFF4E087-7851-6748-860E-FCD4CE9737DB}" srcOrd="0" destOrd="0" presId="urn:microsoft.com/office/officeart/2005/8/layout/hierarchy1"/>
    <dgm:cxn modelId="{DE1EB9C9-C900-4EE3-80C2-E2175ED94AAE}" type="presOf" srcId="{52E49ADA-EEA6-0B46-91DA-D525748A9544}" destId="{B9DC9347-A5A0-4B40-87F6-FA6BAC6F74B5}" srcOrd="0" destOrd="0" presId="urn:microsoft.com/office/officeart/2005/8/layout/hierarchy1"/>
    <dgm:cxn modelId="{91200DEA-5BC3-4A43-B1C0-A80BD72B20F2}" type="presOf" srcId="{01242DD3-3F0D-9646-A843-9DB75E287555}" destId="{4485E8C0-E1BC-ED4B-8385-B0E93248BDDE}" srcOrd="0" destOrd="0" presId="urn:microsoft.com/office/officeart/2005/8/layout/hierarchy1"/>
    <dgm:cxn modelId="{483220EA-8F32-4960-B9FD-E4FF9D29CD4A}" type="presOf" srcId="{095D69BE-B638-9743-912F-E7618EFE7613}" destId="{AAA0545B-3A63-264C-9825-070D2329DC51}" srcOrd="0" destOrd="0" presId="urn:microsoft.com/office/officeart/2005/8/layout/hierarchy1"/>
    <dgm:cxn modelId="{9A3C53F1-51DB-4706-857C-F98483EBAD75}" type="presOf" srcId="{30B7C87A-7311-CC4B-A806-9861F617ED0B}" destId="{F0A7CF99-51B0-F843-9753-08B02C547E23}" srcOrd="0" destOrd="0" presId="urn:microsoft.com/office/officeart/2005/8/layout/hierarchy1"/>
    <dgm:cxn modelId="{9A3730E7-76FE-4762-B577-6EF508D135C3}" type="presParOf" srcId="{AAA0545B-3A63-264C-9825-070D2329DC51}" destId="{C9C98153-120C-5346-B174-03CFD3A7DA08}" srcOrd="0" destOrd="0" presId="urn:microsoft.com/office/officeart/2005/8/layout/hierarchy1"/>
    <dgm:cxn modelId="{BDA326A2-0308-4BB5-BBAC-92FE81C22977}" type="presParOf" srcId="{C9C98153-120C-5346-B174-03CFD3A7DA08}" destId="{0A65B1C1-9AA0-C042-946D-F4CF0319B308}" srcOrd="0" destOrd="0" presId="urn:microsoft.com/office/officeart/2005/8/layout/hierarchy1"/>
    <dgm:cxn modelId="{D856F16A-A2DC-487E-A3CA-BC21DB886400}" type="presParOf" srcId="{0A65B1C1-9AA0-C042-946D-F4CF0319B308}" destId="{3032616D-B5DE-DE4C-B942-537F97A5333F}" srcOrd="0" destOrd="0" presId="urn:microsoft.com/office/officeart/2005/8/layout/hierarchy1"/>
    <dgm:cxn modelId="{0D90B8DF-2CA7-4197-AC66-97D388F074BB}" type="presParOf" srcId="{0A65B1C1-9AA0-C042-946D-F4CF0319B308}" destId="{3A7B4FC2-4C83-0E46-A489-8C8359094853}" srcOrd="1" destOrd="0" presId="urn:microsoft.com/office/officeart/2005/8/layout/hierarchy1"/>
    <dgm:cxn modelId="{7E39EF2E-7F88-4FBB-B4A2-3E9470045C6B}" type="presParOf" srcId="{C9C98153-120C-5346-B174-03CFD3A7DA08}" destId="{B95A6CD7-69D8-D147-BF6A-045B96D3E86B}" srcOrd="1" destOrd="0" presId="urn:microsoft.com/office/officeart/2005/8/layout/hierarchy1"/>
    <dgm:cxn modelId="{CD8F2797-247D-4DA8-882D-CC9172AEB2CC}" type="presParOf" srcId="{B95A6CD7-69D8-D147-BF6A-045B96D3E86B}" destId="{21FC88E7-78B8-3049-9775-65CC82CEC737}" srcOrd="0" destOrd="0" presId="urn:microsoft.com/office/officeart/2005/8/layout/hierarchy1"/>
    <dgm:cxn modelId="{04948E0B-42B7-4B68-A6CB-06CFD8BC33DA}" type="presParOf" srcId="{B95A6CD7-69D8-D147-BF6A-045B96D3E86B}" destId="{2ED90F51-81D3-514C-8121-72CA90682BC5}" srcOrd="1" destOrd="0" presId="urn:microsoft.com/office/officeart/2005/8/layout/hierarchy1"/>
    <dgm:cxn modelId="{0E1B2D4C-8417-47F4-8807-B1DBE9282C2C}" type="presParOf" srcId="{2ED90F51-81D3-514C-8121-72CA90682BC5}" destId="{88C357FD-0856-1049-A47E-E7C9DD1E37D7}" srcOrd="0" destOrd="0" presId="urn:microsoft.com/office/officeart/2005/8/layout/hierarchy1"/>
    <dgm:cxn modelId="{E9322F35-88FD-42B3-97F2-1489E49561C1}" type="presParOf" srcId="{88C357FD-0856-1049-A47E-E7C9DD1E37D7}" destId="{D7DF9398-4845-8645-9E4D-A432404B50F2}" srcOrd="0" destOrd="0" presId="urn:microsoft.com/office/officeart/2005/8/layout/hierarchy1"/>
    <dgm:cxn modelId="{E88D853F-6F3D-422C-89F0-93C7E0127BBD}" type="presParOf" srcId="{88C357FD-0856-1049-A47E-E7C9DD1E37D7}" destId="{00AAFEE2-C6AD-A84E-B5D4-40D72AC6C45B}" srcOrd="1" destOrd="0" presId="urn:microsoft.com/office/officeart/2005/8/layout/hierarchy1"/>
    <dgm:cxn modelId="{3AE361C3-C64C-45D0-9FAE-ED9C72575E7F}" type="presParOf" srcId="{2ED90F51-81D3-514C-8121-72CA90682BC5}" destId="{6907C0CA-63BA-3740-9BD4-A3C4A12DA284}" srcOrd="1" destOrd="0" presId="urn:microsoft.com/office/officeart/2005/8/layout/hierarchy1"/>
    <dgm:cxn modelId="{0F1D7F71-63E6-4BFF-A26E-2C4908149E1B}" type="presParOf" srcId="{6907C0CA-63BA-3740-9BD4-A3C4A12DA284}" destId="{D3D4D7CC-0C6A-F74D-A775-0AB54BCBA7C2}" srcOrd="0" destOrd="0" presId="urn:microsoft.com/office/officeart/2005/8/layout/hierarchy1"/>
    <dgm:cxn modelId="{49E90473-182E-464B-B4F9-A4C5B9FD5BB2}" type="presParOf" srcId="{6907C0CA-63BA-3740-9BD4-A3C4A12DA284}" destId="{AAB8DE97-0FF0-B54F-A435-EF3D21B95702}" srcOrd="1" destOrd="0" presId="urn:microsoft.com/office/officeart/2005/8/layout/hierarchy1"/>
    <dgm:cxn modelId="{B6BDA6AE-B2AD-4068-A324-99EA89EB08FA}" type="presParOf" srcId="{AAB8DE97-0FF0-B54F-A435-EF3D21B95702}" destId="{6E8E26CE-EB74-0944-AC4F-42F5BD95A57F}" srcOrd="0" destOrd="0" presId="urn:microsoft.com/office/officeart/2005/8/layout/hierarchy1"/>
    <dgm:cxn modelId="{973DB7BE-5139-4D8B-B041-0275A2E76938}" type="presParOf" srcId="{6E8E26CE-EB74-0944-AC4F-42F5BD95A57F}" destId="{56208380-24AD-FF40-A5A3-6E7FADF714F9}" srcOrd="0" destOrd="0" presId="urn:microsoft.com/office/officeart/2005/8/layout/hierarchy1"/>
    <dgm:cxn modelId="{736105C8-AEC7-4064-84D9-56E3A9A498E9}" type="presParOf" srcId="{6E8E26CE-EB74-0944-AC4F-42F5BD95A57F}" destId="{4485E8C0-E1BC-ED4B-8385-B0E93248BDDE}" srcOrd="1" destOrd="0" presId="urn:microsoft.com/office/officeart/2005/8/layout/hierarchy1"/>
    <dgm:cxn modelId="{93105610-5896-46AE-9879-688671F00518}" type="presParOf" srcId="{AAB8DE97-0FF0-B54F-A435-EF3D21B95702}" destId="{7C9F0010-AB7B-4E4E-87B9-0F23C4B44429}" srcOrd="1" destOrd="0" presId="urn:microsoft.com/office/officeart/2005/8/layout/hierarchy1"/>
    <dgm:cxn modelId="{079A28DC-B448-4008-8D12-F440EE8EA1CE}" type="presParOf" srcId="{7C9F0010-AB7B-4E4E-87B9-0F23C4B44429}" destId="{8E159DEB-1FBA-2842-96D0-E79C4D5A9881}" srcOrd="0" destOrd="0" presId="urn:microsoft.com/office/officeart/2005/8/layout/hierarchy1"/>
    <dgm:cxn modelId="{83AD4481-D3DE-4A65-8062-83F5DC1DB4B1}" type="presParOf" srcId="{7C9F0010-AB7B-4E4E-87B9-0F23C4B44429}" destId="{42227A26-E528-824F-9DC0-E6E79BF90549}" srcOrd="1" destOrd="0" presId="urn:microsoft.com/office/officeart/2005/8/layout/hierarchy1"/>
    <dgm:cxn modelId="{E05C66EB-A99D-416D-B043-D7448A51BDE3}" type="presParOf" srcId="{42227A26-E528-824F-9DC0-E6E79BF90549}" destId="{46175D55-46A7-744C-9C77-EB346580BCBB}" srcOrd="0" destOrd="0" presId="urn:microsoft.com/office/officeart/2005/8/layout/hierarchy1"/>
    <dgm:cxn modelId="{1AF9D75A-C069-4A8E-B0BD-BF9965AEF90D}" type="presParOf" srcId="{46175D55-46A7-744C-9C77-EB346580BCBB}" destId="{D71C031D-DFC8-EF4B-BDD4-E224D8ECA580}" srcOrd="0" destOrd="0" presId="urn:microsoft.com/office/officeart/2005/8/layout/hierarchy1"/>
    <dgm:cxn modelId="{5FB7EF60-16AD-4C12-B79A-2F28EDFCC209}" type="presParOf" srcId="{46175D55-46A7-744C-9C77-EB346580BCBB}" destId="{C07306A8-9641-B541-9C2C-FA235C3536E7}" srcOrd="1" destOrd="0" presId="urn:microsoft.com/office/officeart/2005/8/layout/hierarchy1"/>
    <dgm:cxn modelId="{8D8FD693-75F2-4512-BFC2-D038A578EF80}" type="presParOf" srcId="{42227A26-E528-824F-9DC0-E6E79BF90549}" destId="{69FA4D03-BBDD-C749-90ED-CEA4B1B431CE}" srcOrd="1" destOrd="0" presId="urn:microsoft.com/office/officeart/2005/8/layout/hierarchy1"/>
    <dgm:cxn modelId="{1CAF5E3C-869B-4B2A-869D-74942C9EEDA2}" type="presParOf" srcId="{7C9F0010-AB7B-4E4E-87B9-0F23C4B44429}" destId="{43A6CC44-EDDF-4C47-8519-520DE4B8DBBA}" srcOrd="2" destOrd="0" presId="urn:microsoft.com/office/officeart/2005/8/layout/hierarchy1"/>
    <dgm:cxn modelId="{6BC70D66-EEC5-44DF-B82C-B042F98FD10A}" type="presParOf" srcId="{7C9F0010-AB7B-4E4E-87B9-0F23C4B44429}" destId="{17E6B629-3C22-E740-B3FF-710526865774}" srcOrd="3" destOrd="0" presId="urn:microsoft.com/office/officeart/2005/8/layout/hierarchy1"/>
    <dgm:cxn modelId="{09E8E78A-98ED-429E-B460-5DAEDAECEF78}" type="presParOf" srcId="{17E6B629-3C22-E740-B3FF-710526865774}" destId="{F0BFF0AB-0261-3348-9CBF-C7705B97DBF2}" srcOrd="0" destOrd="0" presId="urn:microsoft.com/office/officeart/2005/8/layout/hierarchy1"/>
    <dgm:cxn modelId="{00774D34-DC08-4441-B2D0-85A0726A3B8D}" type="presParOf" srcId="{F0BFF0AB-0261-3348-9CBF-C7705B97DBF2}" destId="{FBC8D5BF-020E-944B-8C0C-E3D5FE1C805F}" srcOrd="0" destOrd="0" presId="urn:microsoft.com/office/officeart/2005/8/layout/hierarchy1"/>
    <dgm:cxn modelId="{2ABC67E0-7D0D-40CC-BD2C-9B0C5BA2A0D8}" type="presParOf" srcId="{F0BFF0AB-0261-3348-9CBF-C7705B97DBF2}" destId="{81CFC41B-6F38-7649-901D-DF286D9DA06F}" srcOrd="1" destOrd="0" presId="urn:microsoft.com/office/officeart/2005/8/layout/hierarchy1"/>
    <dgm:cxn modelId="{8A8AEC8A-9B2F-47C7-859C-9545657C268C}" type="presParOf" srcId="{17E6B629-3C22-E740-B3FF-710526865774}" destId="{949CF77E-73B5-EB42-9728-30E4FC67AFA1}" srcOrd="1" destOrd="0" presId="urn:microsoft.com/office/officeart/2005/8/layout/hierarchy1"/>
    <dgm:cxn modelId="{EE6C98A6-3CEE-4827-944C-69FD8F615A94}" type="presParOf" srcId="{7C9F0010-AB7B-4E4E-87B9-0F23C4B44429}" destId="{F0A7CF99-51B0-F843-9753-08B02C547E23}" srcOrd="4" destOrd="0" presId="urn:microsoft.com/office/officeart/2005/8/layout/hierarchy1"/>
    <dgm:cxn modelId="{6A9389D7-EC69-49A7-BD65-78E649C0835C}" type="presParOf" srcId="{7C9F0010-AB7B-4E4E-87B9-0F23C4B44429}" destId="{220FDA2F-EBD6-0741-A958-93BE741D6E3A}" srcOrd="5" destOrd="0" presId="urn:microsoft.com/office/officeart/2005/8/layout/hierarchy1"/>
    <dgm:cxn modelId="{2664093F-3B79-40F8-B64D-112AAD34405D}" type="presParOf" srcId="{220FDA2F-EBD6-0741-A958-93BE741D6E3A}" destId="{034804D9-CECA-7945-AA3B-239DC3AD5665}" srcOrd="0" destOrd="0" presId="urn:microsoft.com/office/officeart/2005/8/layout/hierarchy1"/>
    <dgm:cxn modelId="{A6BF325E-8A96-49EE-95FF-29693A36FDAA}" type="presParOf" srcId="{034804D9-CECA-7945-AA3B-239DC3AD5665}" destId="{0B5F6F40-BBE9-5E45-9F4B-6E532A38BAAB}" srcOrd="0" destOrd="0" presId="urn:microsoft.com/office/officeart/2005/8/layout/hierarchy1"/>
    <dgm:cxn modelId="{FF79284D-DCAB-4560-AADC-B30CDA6CE7AE}" type="presParOf" srcId="{034804D9-CECA-7945-AA3B-239DC3AD5665}" destId="{026D509F-036E-A547-9EB0-B677381C0825}" srcOrd="1" destOrd="0" presId="urn:microsoft.com/office/officeart/2005/8/layout/hierarchy1"/>
    <dgm:cxn modelId="{FBCFB914-7B82-4965-9D2D-B088E545E5F2}" type="presParOf" srcId="{220FDA2F-EBD6-0741-A958-93BE741D6E3A}" destId="{8530712E-0F6F-2844-807C-D17186DF6ABC}" srcOrd="1" destOrd="0" presId="urn:microsoft.com/office/officeart/2005/8/layout/hierarchy1"/>
    <dgm:cxn modelId="{9354FAB0-16AE-4EC4-B6B4-1E6D232F9D6A}" type="presParOf" srcId="{7C9F0010-AB7B-4E4E-87B9-0F23C4B44429}" destId="{9520F41D-D5F2-1244-AE86-A6057767579A}" srcOrd="6" destOrd="0" presId="urn:microsoft.com/office/officeart/2005/8/layout/hierarchy1"/>
    <dgm:cxn modelId="{4B444B8B-3FFC-4B4C-A1BC-92F92B1EE3F4}" type="presParOf" srcId="{7C9F0010-AB7B-4E4E-87B9-0F23C4B44429}" destId="{73FC0632-457F-2449-9083-B049D3C4ACA5}" srcOrd="7" destOrd="0" presId="urn:microsoft.com/office/officeart/2005/8/layout/hierarchy1"/>
    <dgm:cxn modelId="{0945C456-2631-4C50-BD84-10DC501609AD}" type="presParOf" srcId="{73FC0632-457F-2449-9083-B049D3C4ACA5}" destId="{0E6BC1A0-E078-DE46-8776-24323EEB270C}" srcOrd="0" destOrd="0" presId="urn:microsoft.com/office/officeart/2005/8/layout/hierarchy1"/>
    <dgm:cxn modelId="{080AA816-0756-4CFF-B64A-F6470EEEC274}" type="presParOf" srcId="{0E6BC1A0-E078-DE46-8776-24323EEB270C}" destId="{ADF4C0C3-17AB-CA49-831C-05B7588F9603}" srcOrd="0" destOrd="0" presId="urn:microsoft.com/office/officeart/2005/8/layout/hierarchy1"/>
    <dgm:cxn modelId="{D4A1817B-7868-4365-B81C-765743590DDC}" type="presParOf" srcId="{0E6BC1A0-E078-DE46-8776-24323EEB270C}" destId="{AFF4E087-7851-6748-860E-FCD4CE9737DB}" srcOrd="1" destOrd="0" presId="urn:microsoft.com/office/officeart/2005/8/layout/hierarchy1"/>
    <dgm:cxn modelId="{70C3E61F-5067-4968-BBD9-43AAF47504C9}" type="presParOf" srcId="{73FC0632-457F-2449-9083-B049D3C4ACA5}" destId="{90976273-8E5D-B34B-B8F5-42FC0F284923}" srcOrd="1" destOrd="0" presId="urn:microsoft.com/office/officeart/2005/8/layout/hierarchy1"/>
    <dgm:cxn modelId="{6D2C08F5-5408-4F6F-B892-5352CA9A3C9B}" type="presParOf" srcId="{7C9F0010-AB7B-4E4E-87B9-0F23C4B44429}" destId="{0A6F8443-E238-6345-9F8F-7F8238CDEB04}" srcOrd="8" destOrd="0" presId="urn:microsoft.com/office/officeart/2005/8/layout/hierarchy1"/>
    <dgm:cxn modelId="{A1DED370-20CA-4D0A-A40A-83A168D35E92}" type="presParOf" srcId="{7C9F0010-AB7B-4E4E-87B9-0F23C4B44429}" destId="{3C3074FA-035C-AB49-9893-DD8871F81E88}" srcOrd="9" destOrd="0" presId="urn:microsoft.com/office/officeart/2005/8/layout/hierarchy1"/>
    <dgm:cxn modelId="{50D1CA0A-41AB-430A-9439-F1C1C5849CE4}" type="presParOf" srcId="{3C3074FA-035C-AB49-9893-DD8871F81E88}" destId="{55EF48D8-7489-D44F-A941-8191683633D6}" srcOrd="0" destOrd="0" presId="urn:microsoft.com/office/officeart/2005/8/layout/hierarchy1"/>
    <dgm:cxn modelId="{E2EEF655-455A-440C-8017-48D3DB77014F}" type="presParOf" srcId="{55EF48D8-7489-D44F-A941-8191683633D6}" destId="{AC223526-1603-744A-B27E-0DE97A3DE172}" srcOrd="0" destOrd="0" presId="urn:microsoft.com/office/officeart/2005/8/layout/hierarchy1"/>
    <dgm:cxn modelId="{452D13FE-2AF2-4E37-A430-3C5962C1D79A}" type="presParOf" srcId="{55EF48D8-7489-D44F-A941-8191683633D6}" destId="{5F30957B-7546-F84D-8F92-6DB748703BF7}" srcOrd="1" destOrd="0" presId="urn:microsoft.com/office/officeart/2005/8/layout/hierarchy1"/>
    <dgm:cxn modelId="{0F6DCF86-0023-4057-AA3C-D3A6EE88559A}" type="presParOf" srcId="{3C3074FA-035C-AB49-9893-DD8871F81E88}" destId="{223BCF5B-42C9-DA41-A5DE-01A6B2A330D6}" srcOrd="1" destOrd="0" presId="urn:microsoft.com/office/officeart/2005/8/layout/hierarchy1"/>
    <dgm:cxn modelId="{50F0CC8B-4928-4476-B703-4A5F2AAD5D5A}" type="presParOf" srcId="{6907C0CA-63BA-3740-9BD4-A3C4A12DA284}" destId="{F30A76AB-841A-E74F-BAD7-5247561FAD5D}" srcOrd="2" destOrd="0" presId="urn:microsoft.com/office/officeart/2005/8/layout/hierarchy1"/>
    <dgm:cxn modelId="{1EAB138D-EBCB-4A01-8A33-6824695DD9A1}" type="presParOf" srcId="{6907C0CA-63BA-3740-9BD4-A3C4A12DA284}" destId="{3878E266-8808-ED40-815F-F226E53965AE}" srcOrd="3" destOrd="0" presId="urn:microsoft.com/office/officeart/2005/8/layout/hierarchy1"/>
    <dgm:cxn modelId="{2D140E42-8156-43AB-ADD7-2A54291041F6}" type="presParOf" srcId="{3878E266-8808-ED40-815F-F226E53965AE}" destId="{AED158A2-B849-984D-A1ED-121C2D7889B3}" srcOrd="0" destOrd="0" presId="urn:microsoft.com/office/officeart/2005/8/layout/hierarchy1"/>
    <dgm:cxn modelId="{26465746-2CEE-4D55-A050-CFBB7A56DC12}" type="presParOf" srcId="{AED158A2-B849-984D-A1ED-121C2D7889B3}" destId="{88553C25-5D86-4B4F-B084-3EA1718B73CE}" srcOrd="0" destOrd="0" presId="urn:microsoft.com/office/officeart/2005/8/layout/hierarchy1"/>
    <dgm:cxn modelId="{A589BE1C-1779-4F20-ADE3-CA4BC82A0538}" type="presParOf" srcId="{AED158A2-B849-984D-A1ED-121C2D7889B3}" destId="{B9DC9347-A5A0-4B40-87F6-FA6BAC6F74B5}" srcOrd="1" destOrd="0" presId="urn:microsoft.com/office/officeart/2005/8/layout/hierarchy1"/>
    <dgm:cxn modelId="{CF1983D6-FABF-4B22-9115-475E57241F8B}" type="presParOf" srcId="{3878E266-8808-ED40-815F-F226E53965AE}" destId="{9B950BC6-9A1C-1E4B-8000-B3602B47A6D5}" srcOrd="1" destOrd="0" presId="urn:microsoft.com/office/officeart/2005/8/layout/hierarchy1"/>
    <dgm:cxn modelId="{36E3FD8B-3664-4293-A530-8F4D0A76C81A}" type="presParOf" srcId="{6907C0CA-63BA-3740-9BD4-A3C4A12DA284}" destId="{0F8A4D3D-B973-B149-B395-6BDA3021AA2C}" srcOrd="4" destOrd="0" presId="urn:microsoft.com/office/officeart/2005/8/layout/hierarchy1"/>
    <dgm:cxn modelId="{F2804010-32A5-4E44-BC47-A21A7210F64D}" type="presParOf" srcId="{6907C0CA-63BA-3740-9BD4-A3C4A12DA284}" destId="{943E4E88-7006-7E4B-8635-79361C5133CC}" srcOrd="5" destOrd="0" presId="urn:microsoft.com/office/officeart/2005/8/layout/hierarchy1"/>
    <dgm:cxn modelId="{A510F9A8-FDED-416C-A1B7-F829F9D69A20}" type="presParOf" srcId="{943E4E88-7006-7E4B-8635-79361C5133CC}" destId="{7DBEA671-20E3-284C-97BD-9DD2AB406B49}" srcOrd="0" destOrd="0" presId="urn:microsoft.com/office/officeart/2005/8/layout/hierarchy1"/>
    <dgm:cxn modelId="{59D79F41-7125-4673-9063-DF869A5647E2}" type="presParOf" srcId="{7DBEA671-20E3-284C-97BD-9DD2AB406B49}" destId="{9657A51A-8FA7-8146-A31C-BBFA4E484106}" srcOrd="0" destOrd="0" presId="urn:microsoft.com/office/officeart/2005/8/layout/hierarchy1"/>
    <dgm:cxn modelId="{041B9A4B-2431-4CC3-9D18-77BF748CD859}" type="presParOf" srcId="{7DBEA671-20E3-284C-97BD-9DD2AB406B49}" destId="{EF384318-7F94-C54A-87AD-04F6ADC0C877}" srcOrd="1" destOrd="0" presId="urn:microsoft.com/office/officeart/2005/8/layout/hierarchy1"/>
    <dgm:cxn modelId="{69F00F6F-DFF1-4115-878B-670D41899103}" type="presParOf" srcId="{943E4E88-7006-7E4B-8635-79361C5133CC}" destId="{F4AE32B2-CB77-4F4B-A5CD-21324B4CDC28}" srcOrd="1" destOrd="0" presId="urn:microsoft.com/office/officeart/2005/8/layout/hierarchy1"/>
    <dgm:cxn modelId="{005CA73B-51D6-4CB3-9D4E-6C8384003FFD}" type="presParOf" srcId="{B95A6CD7-69D8-D147-BF6A-045B96D3E86B}" destId="{AF07137E-C6F7-2D4A-BA22-69F7D07489B3}" srcOrd="2" destOrd="0" presId="urn:microsoft.com/office/officeart/2005/8/layout/hierarchy1"/>
    <dgm:cxn modelId="{907E0622-351D-4A76-96F5-B92BA044F27F}" type="presParOf" srcId="{B95A6CD7-69D8-D147-BF6A-045B96D3E86B}" destId="{3FF3A775-893F-5F4B-A93C-DF31B5B0FC86}" srcOrd="3" destOrd="0" presId="urn:microsoft.com/office/officeart/2005/8/layout/hierarchy1"/>
    <dgm:cxn modelId="{07032FC3-6F3F-4B54-86C9-13EF2F014C92}" type="presParOf" srcId="{3FF3A775-893F-5F4B-A93C-DF31B5B0FC86}" destId="{C4374F9D-06A8-D74D-B4C0-D0452AABAC41}" srcOrd="0" destOrd="0" presId="urn:microsoft.com/office/officeart/2005/8/layout/hierarchy1"/>
    <dgm:cxn modelId="{FEC4FD68-3D92-4893-AD2B-2B1BD384AE67}" type="presParOf" srcId="{C4374F9D-06A8-D74D-B4C0-D0452AABAC41}" destId="{0E8AEA4A-56DA-EA48-AAAF-B5999C7689DF}" srcOrd="0" destOrd="0" presId="urn:microsoft.com/office/officeart/2005/8/layout/hierarchy1"/>
    <dgm:cxn modelId="{8567D9DD-6F97-482F-B54D-E82F0D292488}" type="presParOf" srcId="{C4374F9D-06A8-D74D-B4C0-D0452AABAC41}" destId="{B830EDCE-9F7F-D14F-A73D-10D93E620B90}" srcOrd="1" destOrd="0" presId="urn:microsoft.com/office/officeart/2005/8/layout/hierarchy1"/>
    <dgm:cxn modelId="{2974E1DE-25DF-4885-9F91-5CEB6AC2C28E}" type="presParOf" srcId="{3FF3A775-893F-5F4B-A93C-DF31B5B0FC86}" destId="{865F8B2D-B7AB-964D-A6EB-65F18E997D00}" srcOrd="1" destOrd="0" presId="urn:microsoft.com/office/officeart/2005/8/layout/hierarchy1"/>
    <dgm:cxn modelId="{402B7DED-B74C-4D31-BB8F-A8F5F2D4E5F2}" type="presParOf" srcId="{B95A6CD7-69D8-D147-BF6A-045B96D3E86B}" destId="{83725406-8B95-FF4C-AD91-A08F18F854F6}" srcOrd="4" destOrd="0" presId="urn:microsoft.com/office/officeart/2005/8/layout/hierarchy1"/>
    <dgm:cxn modelId="{8A6F113C-6E1D-4BBC-B66C-E6D736902BD6}" type="presParOf" srcId="{B95A6CD7-69D8-D147-BF6A-045B96D3E86B}" destId="{4292F548-A3B4-5E44-AFE0-A12B9FB76AD9}" srcOrd="5" destOrd="0" presId="urn:microsoft.com/office/officeart/2005/8/layout/hierarchy1"/>
    <dgm:cxn modelId="{9325BCA1-4158-4A67-879B-8F45A7C55EBD}" type="presParOf" srcId="{4292F548-A3B4-5E44-AFE0-A12B9FB76AD9}" destId="{379657BB-AF02-3F49-A5C7-996B7F1F0860}" srcOrd="0" destOrd="0" presId="urn:microsoft.com/office/officeart/2005/8/layout/hierarchy1"/>
    <dgm:cxn modelId="{638C8C2E-1310-409B-ACAF-FD0C9D83B313}" type="presParOf" srcId="{379657BB-AF02-3F49-A5C7-996B7F1F0860}" destId="{90E22569-D90D-FF49-A6CA-4B0FC9E50285}" srcOrd="0" destOrd="0" presId="urn:microsoft.com/office/officeart/2005/8/layout/hierarchy1"/>
    <dgm:cxn modelId="{551A2A35-E8D1-4ECB-8F7C-F1B3D37843C2}" type="presParOf" srcId="{379657BB-AF02-3F49-A5C7-996B7F1F0860}" destId="{15B521B4-FB6D-7347-8456-5D9185151C52}" srcOrd="1" destOrd="0" presId="urn:microsoft.com/office/officeart/2005/8/layout/hierarchy1"/>
    <dgm:cxn modelId="{EBDCDF0C-9157-4AE8-A38B-5B4F56B69995}" type="presParOf" srcId="{4292F548-A3B4-5E44-AFE0-A12B9FB76AD9}" destId="{04B60C9D-31A0-B94E-8DBD-CA79FA87CA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25406-8B95-FF4C-AD91-A08F18F854F6}">
      <dsp:nvSpPr>
        <dsp:cNvPr id="0" name=""/>
        <dsp:cNvSpPr/>
      </dsp:nvSpPr>
      <dsp:spPr>
        <a:xfrm>
          <a:off x="7045568" y="1113284"/>
          <a:ext cx="1621800" cy="37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11"/>
              </a:lnTo>
              <a:lnTo>
                <a:pt x="1621800" y="256311"/>
              </a:lnTo>
              <a:lnTo>
                <a:pt x="1621800" y="37611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137E-C6F7-2D4A-BA22-69F7D07489B3}">
      <dsp:nvSpPr>
        <dsp:cNvPr id="0" name=""/>
        <dsp:cNvSpPr/>
      </dsp:nvSpPr>
      <dsp:spPr>
        <a:xfrm>
          <a:off x="6982596" y="1113284"/>
          <a:ext cx="91440" cy="376115"/>
        </a:xfrm>
        <a:custGeom>
          <a:avLst/>
          <a:gdLst/>
          <a:ahLst/>
          <a:cxnLst/>
          <a:rect l="0" t="0" r="0" b="0"/>
          <a:pathLst>
            <a:path>
              <a:moveTo>
                <a:pt x="62971" y="0"/>
              </a:moveTo>
              <a:lnTo>
                <a:pt x="62971" y="256311"/>
              </a:lnTo>
              <a:lnTo>
                <a:pt x="45720" y="256311"/>
              </a:lnTo>
              <a:lnTo>
                <a:pt x="45720" y="37611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A4D3D-B973-B149-B395-6BDA3021AA2C}">
      <dsp:nvSpPr>
        <dsp:cNvPr id="0" name=""/>
        <dsp:cNvSpPr/>
      </dsp:nvSpPr>
      <dsp:spPr>
        <a:xfrm>
          <a:off x="5390867" y="2310602"/>
          <a:ext cx="1580617" cy="37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11"/>
              </a:lnTo>
              <a:lnTo>
                <a:pt x="1580617" y="256311"/>
              </a:lnTo>
              <a:lnTo>
                <a:pt x="1580617" y="376115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A76AB-841A-E74F-BAD7-5247561FAD5D}">
      <dsp:nvSpPr>
        <dsp:cNvPr id="0" name=""/>
        <dsp:cNvSpPr/>
      </dsp:nvSpPr>
      <dsp:spPr>
        <a:xfrm>
          <a:off x="5345147" y="2310602"/>
          <a:ext cx="91440" cy="376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115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8443-E238-6345-9F8F-7F8238CDEB04}">
      <dsp:nvSpPr>
        <dsp:cNvPr id="0" name=""/>
        <dsp:cNvSpPr/>
      </dsp:nvSpPr>
      <dsp:spPr>
        <a:xfrm>
          <a:off x="3810250" y="3507920"/>
          <a:ext cx="3161235" cy="37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11"/>
              </a:lnTo>
              <a:lnTo>
                <a:pt x="3161235" y="256311"/>
              </a:lnTo>
              <a:lnTo>
                <a:pt x="3161235" y="376115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0F41D-D5F2-1244-AE86-A6057767579A}">
      <dsp:nvSpPr>
        <dsp:cNvPr id="0" name=""/>
        <dsp:cNvSpPr/>
      </dsp:nvSpPr>
      <dsp:spPr>
        <a:xfrm>
          <a:off x="3810250" y="3507920"/>
          <a:ext cx="1580617" cy="37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11"/>
              </a:lnTo>
              <a:lnTo>
                <a:pt x="1580617" y="256311"/>
              </a:lnTo>
              <a:lnTo>
                <a:pt x="1580617" y="376115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7CF99-51B0-F843-9753-08B02C547E23}">
      <dsp:nvSpPr>
        <dsp:cNvPr id="0" name=""/>
        <dsp:cNvSpPr/>
      </dsp:nvSpPr>
      <dsp:spPr>
        <a:xfrm>
          <a:off x="3764530" y="3507920"/>
          <a:ext cx="91440" cy="376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115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6CC44-EDDF-4C47-8519-520DE4B8DBBA}">
      <dsp:nvSpPr>
        <dsp:cNvPr id="0" name=""/>
        <dsp:cNvSpPr/>
      </dsp:nvSpPr>
      <dsp:spPr>
        <a:xfrm>
          <a:off x="2229632" y="3507920"/>
          <a:ext cx="1580617" cy="376115"/>
        </a:xfrm>
        <a:custGeom>
          <a:avLst/>
          <a:gdLst/>
          <a:ahLst/>
          <a:cxnLst/>
          <a:rect l="0" t="0" r="0" b="0"/>
          <a:pathLst>
            <a:path>
              <a:moveTo>
                <a:pt x="1580617" y="0"/>
              </a:moveTo>
              <a:lnTo>
                <a:pt x="1580617" y="256311"/>
              </a:lnTo>
              <a:lnTo>
                <a:pt x="0" y="256311"/>
              </a:lnTo>
              <a:lnTo>
                <a:pt x="0" y="376115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59DEB-1FBA-2842-96D0-E79C4D5A9881}">
      <dsp:nvSpPr>
        <dsp:cNvPr id="0" name=""/>
        <dsp:cNvSpPr/>
      </dsp:nvSpPr>
      <dsp:spPr>
        <a:xfrm>
          <a:off x="649014" y="3507920"/>
          <a:ext cx="3161235" cy="376115"/>
        </a:xfrm>
        <a:custGeom>
          <a:avLst/>
          <a:gdLst/>
          <a:ahLst/>
          <a:cxnLst/>
          <a:rect l="0" t="0" r="0" b="0"/>
          <a:pathLst>
            <a:path>
              <a:moveTo>
                <a:pt x="3161235" y="0"/>
              </a:moveTo>
              <a:lnTo>
                <a:pt x="3161235" y="256311"/>
              </a:lnTo>
              <a:lnTo>
                <a:pt x="0" y="256311"/>
              </a:lnTo>
              <a:lnTo>
                <a:pt x="0" y="376115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D7CC-0C6A-F74D-A775-0AB54BCBA7C2}">
      <dsp:nvSpPr>
        <dsp:cNvPr id="0" name=""/>
        <dsp:cNvSpPr/>
      </dsp:nvSpPr>
      <dsp:spPr>
        <a:xfrm>
          <a:off x="3810250" y="2310602"/>
          <a:ext cx="1580617" cy="376115"/>
        </a:xfrm>
        <a:custGeom>
          <a:avLst/>
          <a:gdLst/>
          <a:ahLst/>
          <a:cxnLst/>
          <a:rect l="0" t="0" r="0" b="0"/>
          <a:pathLst>
            <a:path>
              <a:moveTo>
                <a:pt x="1580617" y="0"/>
              </a:moveTo>
              <a:lnTo>
                <a:pt x="1580617" y="256311"/>
              </a:lnTo>
              <a:lnTo>
                <a:pt x="0" y="256311"/>
              </a:lnTo>
              <a:lnTo>
                <a:pt x="0" y="376115"/>
              </a:lnTo>
            </a:path>
          </a:pathLst>
        </a:custGeom>
        <a:noFill/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C88E7-78B8-3049-9775-65CC82CEC737}">
      <dsp:nvSpPr>
        <dsp:cNvPr id="0" name=""/>
        <dsp:cNvSpPr/>
      </dsp:nvSpPr>
      <dsp:spPr>
        <a:xfrm>
          <a:off x="5390867" y="1113284"/>
          <a:ext cx="1654700" cy="376115"/>
        </a:xfrm>
        <a:custGeom>
          <a:avLst/>
          <a:gdLst/>
          <a:ahLst/>
          <a:cxnLst/>
          <a:rect l="0" t="0" r="0" b="0"/>
          <a:pathLst>
            <a:path>
              <a:moveTo>
                <a:pt x="1654700" y="0"/>
              </a:moveTo>
              <a:lnTo>
                <a:pt x="1654700" y="256311"/>
              </a:lnTo>
              <a:lnTo>
                <a:pt x="0" y="256311"/>
              </a:lnTo>
              <a:lnTo>
                <a:pt x="0" y="376115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2616D-B5DE-DE4C-B942-537F97A5333F}">
      <dsp:nvSpPr>
        <dsp:cNvPr id="0" name=""/>
        <dsp:cNvSpPr/>
      </dsp:nvSpPr>
      <dsp:spPr>
        <a:xfrm>
          <a:off x="6398951" y="292081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B4FC2-4C83-0E46-A489-8C8359094853}">
      <dsp:nvSpPr>
        <dsp:cNvPr id="0" name=""/>
        <dsp:cNvSpPr/>
      </dsp:nvSpPr>
      <dsp:spPr>
        <a:xfrm>
          <a:off x="6542644" y="428589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Anglais</a:t>
          </a:r>
        </a:p>
      </dsp:txBody>
      <dsp:txXfrm>
        <a:off x="6566696" y="452641"/>
        <a:ext cx="1245128" cy="773098"/>
      </dsp:txXfrm>
    </dsp:sp>
    <dsp:sp modelId="{D7DF9398-4845-8645-9E4D-A432404B50F2}">
      <dsp:nvSpPr>
        <dsp:cNvPr id="0" name=""/>
        <dsp:cNvSpPr/>
      </dsp:nvSpPr>
      <dsp:spPr>
        <a:xfrm>
          <a:off x="4744251" y="1489399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AFEE2-C6AD-A84E-B5D4-40D72AC6C45B}">
      <dsp:nvSpPr>
        <dsp:cNvPr id="0" name=""/>
        <dsp:cNvSpPr/>
      </dsp:nvSpPr>
      <dsp:spPr>
        <a:xfrm>
          <a:off x="4887943" y="1625907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Grammaire</a:t>
          </a:r>
          <a:endParaRPr lang="fr-FR" sz="1200" b="1" kern="1200" dirty="0"/>
        </a:p>
      </dsp:txBody>
      <dsp:txXfrm>
        <a:off x="4911995" y="1649959"/>
        <a:ext cx="1245128" cy="773098"/>
      </dsp:txXfrm>
    </dsp:sp>
    <dsp:sp modelId="{56208380-24AD-FF40-A5A3-6E7FADF714F9}">
      <dsp:nvSpPr>
        <dsp:cNvPr id="0" name=""/>
        <dsp:cNvSpPr/>
      </dsp:nvSpPr>
      <dsp:spPr>
        <a:xfrm>
          <a:off x="3163633" y="2686717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5E8C0-E1BC-ED4B-8385-B0E93248BDDE}">
      <dsp:nvSpPr>
        <dsp:cNvPr id="0" name=""/>
        <dsp:cNvSpPr/>
      </dsp:nvSpPr>
      <dsp:spPr>
        <a:xfrm>
          <a:off x="3307326" y="2823225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Groupe Verbal</a:t>
          </a:r>
          <a:endParaRPr lang="fr-FR" sz="1800" kern="1200" dirty="0"/>
        </a:p>
      </dsp:txBody>
      <dsp:txXfrm>
        <a:off x="3331378" y="2847277"/>
        <a:ext cx="1245128" cy="773098"/>
      </dsp:txXfrm>
    </dsp:sp>
    <dsp:sp modelId="{D71C031D-DFC8-EF4B-BDD4-E224D8ECA580}">
      <dsp:nvSpPr>
        <dsp:cNvPr id="0" name=""/>
        <dsp:cNvSpPr/>
      </dsp:nvSpPr>
      <dsp:spPr>
        <a:xfrm>
          <a:off x="2398" y="3884035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306A8-9641-B541-9C2C-FA235C3536E7}">
      <dsp:nvSpPr>
        <dsp:cNvPr id="0" name=""/>
        <dsp:cNvSpPr/>
      </dsp:nvSpPr>
      <dsp:spPr>
        <a:xfrm>
          <a:off x="146091" y="4020543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Les </a:t>
          </a:r>
          <a:r>
            <a:rPr lang="fr-FR" sz="1600" b="1" kern="1200">
              <a:latin typeface="Calibri"/>
              <a:ea typeface="+mn-ea"/>
              <a:cs typeface="+mn-cs"/>
            </a:rPr>
            <a:t>présents</a:t>
          </a:r>
          <a:endParaRPr lang="fr-FR" sz="1600" b="1" kern="1200" dirty="0">
            <a:latin typeface="Calibri"/>
            <a:ea typeface="+mn-ea"/>
            <a:cs typeface="+mn-cs"/>
          </a:endParaRPr>
        </a:p>
      </dsp:txBody>
      <dsp:txXfrm>
        <a:off x="170143" y="4044595"/>
        <a:ext cx="1245128" cy="773098"/>
      </dsp:txXfrm>
    </dsp:sp>
    <dsp:sp modelId="{FBC8D5BF-020E-944B-8C0C-E3D5FE1C805F}">
      <dsp:nvSpPr>
        <dsp:cNvPr id="0" name=""/>
        <dsp:cNvSpPr/>
      </dsp:nvSpPr>
      <dsp:spPr>
        <a:xfrm>
          <a:off x="1583016" y="3884035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FC41B-6F38-7649-901D-DF286D9DA06F}">
      <dsp:nvSpPr>
        <dsp:cNvPr id="0" name=""/>
        <dsp:cNvSpPr/>
      </dsp:nvSpPr>
      <dsp:spPr>
        <a:xfrm>
          <a:off x="1726708" y="4020543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Le prétérit</a:t>
          </a:r>
          <a:endParaRPr lang="fr-FR" sz="1600" b="1" kern="1200" dirty="0"/>
        </a:p>
      </dsp:txBody>
      <dsp:txXfrm>
        <a:off x="1750760" y="4044595"/>
        <a:ext cx="1245128" cy="773098"/>
      </dsp:txXfrm>
    </dsp:sp>
    <dsp:sp modelId="{0B5F6F40-BBE9-5E45-9F4B-6E532A38BAAB}">
      <dsp:nvSpPr>
        <dsp:cNvPr id="0" name=""/>
        <dsp:cNvSpPr/>
      </dsp:nvSpPr>
      <dsp:spPr>
        <a:xfrm>
          <a:off x="3163633" y="3884035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D509F-036E-A547-9EB0-B677381C0825}">
      <dsp:nvSpPr>
        <dsp:cNvPr id="0" name=""/>
        <dsp:cNvSpPr/>
      </dsp:nvSpPr>
      <dsp:spPr>
        <a:xfrm>
          <a:off x="3307326" y="4020543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L’impératif</a:t>
          </a:r>
          <a:endParaRPr lang="fr-FR" sz="1700" b="1" kern="1200" dirty="0"/>
        </a:p>
      </dsp:txBody>
      <dsp:txXfrm>
        <a:off x="3331378" y="4044595"/>
        <a:ext cx="1245128" cy="773098"/>
      </dsp:txXfrm>
    </dsp:sp>
    <dsp:sp modelId="{ADF4C0C3-17AB-CA49-831C-05B7588F9603}">
      <dsp:nvSpPr>
        <dsp:cNvPr id="0" name=""/>
        <dsp:cNvSpPr/>
      </dsp:nvSpPr>
      <dsp:spPr>
        <a:xfrm>
          <a:off x="4744251" y="3884035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4E087-7851-6748-860E-FCD4CE9737DB}">
      <dsp:nvSpPr>
        <dsp:cNvPr id="0" name=""/>
        <dsp:cNvSpPr/>
      </dsp:nvSpPr>
      <dsp:spPr>
        <a:xfrm>
          <a:off x="4887943" y="4020543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Le futur	</a:t>
          </a:r>
          <a:endParaRPr lang="fr-FR" sz="1600" b="1" kern="1200" dirty="0"/>
        </a:p>
      </dsp:txBody>
      <dsp:txXfrm>
        <a:off x="4911995" y="4044595"/>
        <a:ext cx="1245128" cy="773098"/>
      </dsp:txXfrm>
    </dsp:sp>
    <dsp:sp modelId="{AC223526-1603-744A-B27E-0DE97A3DE172}">
      <dsp:nvSpPr>
        <dsp:cNvPr id="0" name=""/>
        <dsp:cNvSpPr/>
      </dsp:nvSpPr>
      <dsp:spPr>
        <a:xfrm>
          <a:off x="6324869" y="3884035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0957B-7546-F84D-8F92-6DB748703BF7}">
      <dsp:nvSpPr>
        <dsp:cNvPr id="0" name=""/>
        <dsp:cNvSpPr/>
      </dsp:nvSpPr>
      <dsp:spPr>
        <a:xfrm>
          <a:off x="6468561" y="4020543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La modalité I</a:t>
          </a:r>
          <a:endParaRPr lang="fr-FR" sz="1600" b="1" kern="1200" dirty="0"/>
        </a:p>
      </dsp:txBody>
      <dsp:txXfrm>
        <a:off x="6492613" y="4044595"/>
        <a:ext cx="1245128" cy="773098"/>
      </dsp:txXfrm>
    </dsp:sp>
    <dsp:sp modelId="{88553C25-5D86-4B4F-B084-3EA1718B73CE}">
      <dsp:nvSpPr>
        <dsp:cNvPr id="0" name=""/>
        <dsp:cNvSpPr/>
      </dsp:nvSpPr>
      <dsp:spPr>
        <a:xfrm>
          <a:off x="4744251" y="2686717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C9347-A5A0-4B40-87F6-FA6BAC6F74B5}">
      <dsp:nvSpPr>
        <dsp:cNvPr id="0" name=""/>
        <dsp:cNvSpPr/>
      </dsp:nvSpPr>
      <dsp:spPr>
        <a:xfrm>
          <a:off x="4887943" y="2823225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Groupe Nominal</a:t>
          </a:r>
          <a:endParaRPr lang="fr-FR" sz="1800" kern="1200" dirty="0"/>
        </a:p>
      </dsp:txBody>
      <dsp:txXfrm>
        <a:off x="4911995" y="2847277"/>
        <a:ext cx="1245128" cy="773098"/>
      </dsp:txXfrm>
    </dsp:sp>
    <dsp:sp modelId="{9657A51A-8FA7-8146-A31C-BBFA4E484106}">
      <dsp:nvSpPr>
        <dsp:cNvPr id="0" name=""/>
        <dsp:cNvSpPr/>
      </dsp:nvSpPr>
      <dsp:spPr>
        <a:xfrm>
          <a:off x="6324869" y="2686717"/>
          <a:ext cx="1293232" cy="821202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4318-7F94-C54A-87AD-04F6ADC0C877}">
      <dsp:nvSpPr>
        <dsp:cNvPr id="0" name=""/>
        <dsp:cNvSpPr/>
      </dsp:nvSpPr>
      <dsp:spPr>
        <a:xfrm>
          <a:off x="6468561" y="2823225"/>
          <a:ext cx="1293232" cy="821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Syntaxe</a:t>
          </a:r>
          <a:endParaRPr lang="fr-FR" sz="2000" kern="1200" dirty="0"/>
        </a:p>
      </dsp:txBody>
      <dsp:txXfrm>
        <a:off x="6492613" y="2847277"/>
        <a:ext cx="1245128" cy="773098"/>
      </dsp:txXfrm>
    </dsp:sp>
    <dsp:sp modelId="{0E8AEA4A-56DA-EA48-AAAF-B5999C7689DF}">
      <dsp:nvSpPr>
        <dsp:cNvPr id="0" name=""/>
        <dsp:cNvSpPr/>
      </dsp:nvSpPr>
      <dsp:spPr>
        <a:xfrm>
          <a:off x="6307617" y="1489399"/>
          <a:ext cx="1441398" cy="759924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0EDCE-9F7F-D14F-A73D-10D93E620B90}">
      <dsp:nvSpPr>
        <dsp:cNvPr id="0" name=""/>
        <dsp:cNvSpPr/>
      </dsp:nvSpPr>
      <dsp:spPr>
        <a:xfrm>
          <a:off x="6451309" y="1625907"/>
          <a:ext cx="1441398" cy="75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2">
                  <a:lumMod val="75000"/>
                </a:schemeClr>
              </a:solidFill>
            </a:rPr>
            <a:t>Compréhension orale </a:t>
          </a:r>
        </a:p>
      </dsp:txBody>
      <dsp:txXfrm>
        <a:off x="6473566" y="1648164"/>
        <a:ext cx="1396884" cy="715410"/>
      </dsp:txXfrm>
    </dsp:sp>
    <dsp:sp modelId="{90E22569-D90D-FF49-A6CA-4B0FC9E50285}">
      <dsp:nvSpPr>
        <dsp:cNvPr id="0" name=""/>
        <dsp:cNvSpPr/>
      </dsp:nvSpPr>
      <dsp:spPr>
        <a:xfrm>
          <a:off x="8020752" y="1489399"/>
          <a:ext cx="1293232" cy="793905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521B4-FB6D-7347-8456-5D9185151C52}">
      <dsp:nvSpPr>
        <dsp:cNvPr id="0" name=""/>
        <dsp:cNvSpPr/>
      </dsp:nvSpPr>
      <dsp:spPr>
        <a:xfrm>
          <a:off x="8164444" y="1625907"/>
          <a:ext cx="1293232" cy="793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2">
                  <a:lumMod val="75000"/>
                </a:schemeClr>
              </a:solidFill>
            </a:rPr>
            <a:t>Prononciation</a:t>
          </a:r>
        </a:p>
      </dsp:txBody>
      <dsp:txXfrm>
        <a:off x="8187697" y="1649160"/>
        <a:ext cx="1246726" cy="74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61DF019-35E8-4E7F-B66C-717369B006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F9F72A-E6A4-45A4-9FB6-BF41FE2DE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1F51-7E9C-4A5C-B2E3-8EC49D60E761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8A03A2-4654-4CC2-B792-ADCFF864FE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08070B-020F-490D-BCC7-3534690B05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7DFFF-0C56-47E4-98EF-C636A0F1D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621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CE4E-B928-4856-96DE-CEBC8C655836}" type="datetimeFigureOut">
              <a:rPr lang="fr-FR" smtClean="0"/>
              <a:t>28/02/2022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B2551-8241-49DF-916F-6F60EE9675F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49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 MP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56B01-CE02-3C48-B9F3-AE73CFB54BD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1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82E9E-3D32-4411-B6C9-868F1B1A9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B6D941-D254-49D9-AF45-FD22C6933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1A265D-5D42-4241-817B-FE0B3CB7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B529A-C3DA-4B9A-A513-E6F3E88A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8ABA3-04E9-43D2-A28B-BD59E8B9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6A7E7-FB70-4243-AC11-87DC0526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898CF6-134A-45D6-8E85-3CAF6B877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E51BF-65EC-461D-BE13-3F47C8D7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D40FF4-EAB0-4D76-9FE2-8BAD2C25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7F62B2-FB55-4B44-8258-C2295A5E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18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7E23AF-6A7F-4B15-AED5-5AC655BBB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119214-4148-452D-AF38-1334EB7B1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91490-24EA-4ED8-BB6F-DE6E815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5E111-83E3-4061-874F-99C1E4D8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8964A4-0EED-46E7-BB3F-C68E44F0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0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e niveau 1…"/>
          <p:cNvSpPr txBox="1">
            <a:spLocks noGrp="1"/>
          </p:cNvSpPr>
          <p:nvPr>
            <p:ph type="body" idx="1"/>
          </p:nvPr>
        </p:nvSpPr>
        <p:spPr>
          <a:xfrm>
            <a:off x="123290" y="1409700"/>
            <a:ext cx="11945420" cy="4898634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</a:defRPr>
            </a:lvl2pPr>
            <a:lvl3pPr marL="1234438" indent="-320038">
              <a:spcBef>
                <a:spcPts val="600"/>
              </a:spcBef>
              <a:buSzPct val="100000"/>
              <a:buFont typeface="Arial"/>
              <a:buChar char="✓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➢"/>
              <a:defRPr sz="2800">
                <a:solidFill>
                  <a:srgbClr val="000000"/>
                </a:solidFill>
              </a:defRPr>
            </a:lvl4pPr>
            <a:lvl5pPr marL="2228850" indent="-40005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3267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D7831-B6F8-4B2E-8FDF-393360B4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  <a:prstGeom prst="rect">
            <a:avLst/>
          </a:prstGeom>
        </p:spPr>
        <p:txBody>
          <a:bodyPr/>
          <a:lstStyle>
            <a:lvl1pPr>
              <a:defRPr sz="3600" b="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71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4">
            <a:extLst>
              <a:ext uri="{FF2B5EF4-FFF2-40B4-BE49-F238E27FC236}">
                <a16:creationId xmlns:a16="http://schemas.microsoft.com/office/drawing/2014/main" id="{EE3E4891-CFFB-415B-B857-9B2C1E32E234}"/>
              </a:ext>
            </a:extLst>
          </p:cNvPr>
          <p:cNvSpPr/>
          <p:nvPr userDrawn="1"/>
        </p:nvSpPr>
        <p:spPr>
          <a:xfrm>
            <a:off x="2234741" y="6048384"/>
            <a:ext cx="19050" cy="810260"/>
          </a:xfrm>
          <a:custGeom>
            <a:avLst/>
            <a:gdLst/>
            <a:ahLst/>
            <a:cxnLst/>
            <a:rect l="l" t="t" r="r" b="b"/>
            <a:pathLst>
              <a:path w="19050" h="810259">
                <a:moveTo>
                  <a:pt x="19050" y="0"/>
                </a:moveTo>
                <a:lnTo>
                  <a:pt x="0" y="0"/>
                </a:lnTo>
                <a:lnTo>
                  <a:pt x="0" y="809999"/>
                </a:lnTo>
                <a:lnTo>
                  <a:pt x="19050" y="809999"/>
                </a:lnTo>
                <a:lnTo>
                  <a:pt x="19050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08B0BA5-03A6-4FF5-B1DF-7D47CA096EF8}"/>
              </a:ext>
            </a:extLst>
          </p:cNvPr>
          <p:cNvGrpSpPr/>
          <p:nvPr userDrawn="1"/>
        </p:nvGrpSpPr>
        <p:grpSpPr>
          <a:xfrm>
            <a:off x="540000" y="6029998"/>
            <a:ext cx="1155069" cy="540011"/>
            <a:chOff x="540000" y="6029998"/>
            <a:chExt cx="1155069" cy="540011"/>
          </a:xfrm>
        </p:grpSpPr>
        <p:grpSp>
          <p:nvGrpSpPr>
            <p:cNvPr id="32" name="object 25">
              <a:extLst>
                <a:ext uri="{FF2B5EF4-FFF2-40B4-BE49-F238E27FC236}">
                  <a16:creationId xmlns:a16="http://schemas.microsoft.com/office/drawing/2014/main" id="{2AE695E5-44DA-4391-B1D2-F7D44DAA6495}"/>
                </a:ext>
              </a:extLst>
            </p:cNvPr>
            <p:cNvGrpSpPr/>
            <p:nvPr/>
          </p:nvGrpSpPr>
          <p:grpSpPr>
            <a:xfrm>
              <a:off x="540000" y="6029998"/>
              <a:ext cx="1155065" cy="367030"/>
              <a:chOff x="540000" y="6029998"/>
              <a:chExt cx="1155065" cy="367030"/>
            </a:xfrm>
          </p:grpSpPr>
          <p:pic>
            <p:nvPicPr>
              <p:cNvPr id="35" name="object 26">
                <a:extLst>
                  <a:ext uri="{FF2B5EF4-FFF2-40B4-BE49-F238E27FC236}">
                    <a16:creationId xmlns:a16="http://schemas.microsoft.com/office/drawing/2014/main" id="{01673B12-350D-4831-B506-1CDE016E778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3996" y="6205923"/>
                <a:ext cx="174637" cy="189636"/>
              </a:xfrm>
              <a:prstGeom prst="rect">
                <a:avLst/>
              </a:prstGeom>
            </p:spPr>
          </p:pic>
          <p:sp>
            <p:nvSpPr>
              <p:cNvPr id="36" name="object 27">
                <a:extLst>
                  <a:ext uri="{FF2B5EF4-FFF2-40B4-BE49-F238E27FC236}">
                    <a16:creationId xmlns:a16="http://schemas.microsoft.com/office/drawing/2014/main" id="{7BEB9849-BF0F-45FC-9ABE-1853547730A1}"/>
                  </a:ext>
                </a:extLst>
              </p:cNvPr>
              <p:cNvSpPr/>
              <p:nvPr/>
            </p:nvSpPr>
            <p:spPr>
              <a:xfrm>
                <a:off x="1036336" y="6140226"/>
                <a:ext cx="210820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10819" h="255904">
                    <a:moveTo>
                      <a:pt x="89534" y="65697"/>
                    </a:moveTo>
                    <a:lnTo>
                      <a:pt x="38791" y="81213"/>
                    </a:lnTo>
                    <a:lnTo>
                      <a:pt x="6292" y="124002"/>
                    </a:lnTo>
                    <a:lnTo>
                      <a:pt x="0" y="161696"/>
                    </a:lnTo>
                    <a:lnTo>
                      <a:pt x="1616" y="180812"/>
                    </a:lnTo>
                    <a:lnTo>
                      <a:pt x="25869" y="228434"/>
                    </a:lnTo>
                    <a:lnTo>
                      <a:pt x="71956" y="253652"/>
                    </a:lnTo>
                    <a:lnTo>
                      <a:pt x="90550" y="255333"/>
                    </a:lnTo>
                    <a:lnTo>
                      <a:pt x="100490" y="254778"/>
                    </a:lnTo>
                    <a:lnTo>
                      <a:pt x="137807" y="241376"/>
                    </a:lnTo>
                    <a:lnTo>
                      <a:pt x="141960" y="237972"/>
                    </a:lnTo>
                    <a:lnTo>
                      <a:pt x="210731" y="237972"/>
                    </a:lnTo>
                    <a:lnTo>
                      <a:pt x="210731" y="218909"/>
                    </a:lnTo>
                    <a:lnTo>
                      <a:pt x="90550" y="218909"/>
                    </a:lnTo>
                    <a:lnTo>
                      <a:pt x="80216" y="217888"/>
                    </a:lnTo>
                    <a:lnTo>
                      <a:pt x="47083" y="193871"/>
                    </a:lnTo>
                    <a:lnTo>
                      <a:pt x="38468" y="161696"/>
                    </a:lnTo>
                    <a:lnTo>
                      <a:pt x="39404" y="149321"/>
                    </a:lnTo>
                    <a:lnTo>
                      <a:pt x="61467" y="111518"/>
                    </a:lnTo>
                    <a:lnTo>
                      <a:pt x="89877" y="102120"/>
                    </a:lnTo>
                    <a:lnTo>
                      <a:pt x="181444" y="102120"/>
                    </a:lnTo>
                    <a:lnTo>
                      <a:pt x="181444" y="84086"/>
                    </a:lnTo>
                    <a:lnTo>
                      <a:pt x="141960" y="84086"/>
                    </a:lnTo>
                    <a:lnTo>
                      <a:pt x="137871" y="80683"/>
                    </a:lnTo>
                    <a:lnTo>
                      <a:pt x="133337" y="77736"/>
                    </a:lnTo>
                    <a:lnTo>
                      <a:pt x="128346" y="75234"/>
                    </a:lnTo>
                    <a:lnTo>
                      <a:pt x="119149" y="71065"/>
                    </a:lnTo>
                    <a:lnTo>
                      <a:pt x="109616" y="68084"/>
                    </a:lnTo>
                    <a:lnTo>
                      <a:pt x="99746" y="66294"/>
                    </a:lnTo>
                    <a:lnTo>
                      <a:pt x="89534" y="65697"/>
                    </a:lnTo>
                    <a:close/>
                  </a:path>
                  <a:path w="210819" h="255904">
                    <a:moveTo>
                      <a:pt x="210731" y="237972"/>
                    </a:moveTo>
                    <a:lnTo>
                      <a:pt x="141960" y="237972"/>
                    </a:lnTo>
                    <a:lnTo>
                      <a:pt x="141960" y="252945"/>
                    </a:lnTo>
                    <a:lnTo>
                      <a:pt x="210731" y="252945"/>
                    </a:lnTo>
                    <a:lnTo>
                      <a:pt x="210731" y="237972"/>
                    </a:lnTo>
                    <a:close/>
                  </a:path>
                  <a:path w="210819" h="255904">
                    <a:moveTo>
                      <a:pt x="181444" y="102120"/>
                    </a:moveTo>
                    <a:lnTo>
                      <a:pt x="89877" y="102120"/>
                    </a:lnTo>
                    <a:lnTo>
                      <a:pt x="100212" y="103165"/>
                    </a:lnTo>
                    <a:lnTo>
                      <a:pt x="109785" y="106298"/>
                    </a:lnTo>
                    <a:lnTo>
                      <a:pt x="138383" y="137623"/>
                    </a:lnTo>
                    <a:lnTo>
                      <a:pt x="142303" y="160693"/>
                    </a:lnTo>
                    <a:lnTo>
                      <a:pt x="141387" y="173025"/>
                    </a:lnTo>
                    <a:lnTo>
                      <a:pt x="119976" y="209903"/>
                    </a:lnTo>
                    <a:lnTo>
                      <a:pt x="90550" y="218909"/>
                    </a:lnTo>
                    <a:lnTo>
                      <a:pt x="210731" y="218909"/>
                    </a:lnTo>
                    <a:lnTo>
                      <a:pt x="210731" y="215836"/>
                    </a:lnTo>
                    <a:lnTo>
                      <a:pt x="181444" y="215836"/>
                    </a:lnTo>
                    <a:lnTo>
                      <a:pt x="181444" y="102120"/>
                    </a:lnTo>
                    <a:close/>
                  </a:path>
                  <a:path w="210819" h="255904">
                    <a:moveTo>
                      <a:pt x="181444" y="0"/>
                    </a:moveTo>
                    <a:lnTo>
                      <a:pt x="141960" y="0"/>
                    </a:lnTo>
                    <a:lnTo>
                      <a:pt x="141960" y="84086"/>
                    </a:lnTo>
                    <a:lnTo>
                      <a:pt x="181444" y="84086"/>
                    </a:lnTo>
                    <a:lnTo>
                      <a:pt x="181444" y="0"/>
                    </a:lnTo>
                    <a:close/>
                  </a:path>
                </a:pathLst>
              </a:custGeom>
              <a:solidFill>
                <a:srgbClr val="00285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7" name="object 28">
                <a:extLst>
                  <a:ext uri="{FF2B5EF4-FFF2-40B4-BE49-F238E27FC236}">
                    <a16:creationId xmlns:a16="http://schemas.microsoft.com/office/drawing/2014/main" id="{28CAFAF1-7163-4E23-B192-39A720B5FF62}"/>
                  </a:ext>
                </a:extLst>
              </p:cNvPr>
              <p:cNvSpPr/>
              <p:nvPr/>
            </p:nvSpPr>
            <p:spPr>
              <a:xfrm>
                <a:off x="1264083" y="6136480"/>
                <a:ext cx="9588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95884" h="257175">
                    <a:moveTo>
                      <a:pt x="67754" y="73875"/>
                    </a:moveTo>
                    <a:lnTo>
                      <a:pt x="0" y="73875"/>
                    </a:lnTo>
                    <a:lnTo>
                      <a:pt x="0" y="110972"/>
                    </a:lnTo>
                    <a:lnTo>
                      <a:pt x="28270" y="110972"/>
                    </a:lnTo>
                    <a:lnTo>
                      <a:pt x="28270" y="241376"/>
                    </a:lnTo>
                    <a:lnTo>
                      <a:pt x="28943" y="256692"/>
                    </a:lnTo>
                    <a:lnTo>
                      <a:pt x="95326" y="256692"/>
                    </a:lnTo>
                    <a:lnTo>
                      <a:pt x="95326" y="219583"/>
                    </a:lnTo>
                    <a:lnTo>
                      <a:pt x="67754" y="219583"/>
                    </a:lnTo>
                    <a:lnTo>
                      <a:pt x="67754" y="73875"/>
                    </a:lnTo>
                    <a:close/>
                  </a:path>
                  <a:path w="95884" h="257175">
                    <a:moveTo>
                      <a:pt x="49593" y="0"/>
                    </a:moveTo>
                    <a:lnTo>
                      <a:pt x="36893" y="0"/>
                    </a:lnTo>
                    <a:lnTo>
                      <a:pt x="31089" y="2374"/>
                    </a:lnTo>
                    <a:lnTo>
                      <a:pt x="25869" y="7150"/>
                    </a:lnTo>
                    <a:lnTo>
                      <a:pt x="21107" y="11912"/>
                    </a:lnTo>
                    <a:lnTo>
                      <a:pt x="18732" y="17818"/>
                    </a:lnTo>
                    <a:lnTo>
                      <a:pt x="18732" y="31203"/>
                    </a:lnTo>
                    <a:lnTo>
                      <a:pt x="21107" y="36982"/>
                    </a:lnTo>
                    <a:lnTo>
                      <a:pt x="25869" y="42214"/>
                    </a:lnTo>
                    <a:lnTo>
                      <a:pt x="31089" y="46977"/>
                    </a:lnTo>
                    <a:lnTo>
                      <a:pt x="36893" y="49364"/>
                    </a:lnTo>
                    <a:lnTo>
                      <a:pt x="49593" y="49364"/>
                    </a:lnTo>
                    <a:lnTo>
                      <a:pt x="55384" y="46977"/>
                    </a:lnTo>
                    <a:lnTo>
                      <a:pt x="60604" y="42214"/>
                    </a:lnTo>
                    <a:lnTo>
                      <a:pt x="65366" y="37452"/>
                    </a:lnTo>
                    <a:lnTo>
                      <a:pt x="67754" y="31546"/>
                    </a:lnTo>
                    <a:lnTo>
                      <a:pt x="67754" y="18161"/>
                    </a:lnTo>
                    <a:lnTo>
                      <a:pt x="65366" y="12369"/>
                    </a:lnTo>
                    <a:lnTo>
                      <a:pt x="60604" y="7150"/>
                    </a:lnTo>
                    <a:lnTo>
                      <a:pt x="55384" y="2374"/>
                    </a:lnTo>
                    <a:lnTo>
                      <a:pt x="49593" y="0"/>
                    </a:lnTo>
                    <a:close/>
                  </a:path>
                </a:pathLst>
              </a:custGeom>
              <a:solidFill>
                <a:srgbClr val="009CD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38" name="object 29">
                <a:extLst>
                  <a:ext uri="{FF2B5EF4-FFF2-40B4-BE49-F238E27FC236}">
                    <a16:creationId xmlns:a16="http://schemas.microsoft.com/office/drawing/2014/main" id="{FCBBA224-500B-420F-83E9-177CF240478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73713" y="6210355"/>
                <a:ext cx="199161" cy="185204"/>
              </a:xfrm>
              <a:prstGeom prst="rect">
                <a:avLst/>
              </a:prstGeom>
            </p:spPr>
          </p:pic>
          <p:pic>
            <p:nvPicPr>
              <p:cNvPr id="39" name="object 30">
                <a:extLst>
                  <a:ext uri="{FF2B5EF4-FFF2-40B4-BE49-F238E27FC236}">
                    <a16:creationId xmlns:a16="http://schemas.microsoft.com/office/drawing/2014/main" id="{BCD11F1F-5E0E-418B-A61F-3ADAF54CC8A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92953" y="6173592"/>
                <a:ext cx="101790" cy="223316"/>
              </a:xfrm>
              <a:prstGeom prst="rect">
                <a:avLst/>
              </a:prstGeom>
            </p:spPr>
          </p:pic>
          <p:pic>
            <p:nvPicPr>
              <p:cNvPr id="40" name="object 31">
                <a:extLst>
                  <a:ext uri="{FF2B5EF4-FFF2-40B4-BE49-F238E27FC236}">
                    <a16:creationId xmlns:a16="http://schemas.microsoft.com/office/drawing/2014/main" id="{36FC4715-3A8D-4828-BF71-6C6470DF2BE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0000" y="6029998"/>
                <a:ext cx="314744" cy="363447"/>
              </a:xfrm>
              <a:prstGeom prst="rect">
                <a:avLst/>
              </a:prstGeom>
            </p:spPr>
          </p:pic>
        </p:grpSp>
        <p:pic>
          <p:nvPicPr>
            <p:cNvPr id="33" name="object 32">
              <a:extLst>
                <a:ext uri="{FF2B5EF4-FFF2-40B4-BE49-F238E27FC236}">
                  <a16:creationId xmlns:a16="http://schemas.microsoft.com/office/drawing/2014/main" id="{28B041BA-1ACA-4DC0-8D51-B6C5BD79B43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108" y="6522482"/>
              <a:ext cx="1154450" cy="47527"/>
            </a:xfrm>
            <a:prstGeom prst="rect">
              <a:avLst/>
            </a:prstGeom>
          </p:spPr>
        </p:pic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D1608A93-C1D6-404C-8847-D3CE31FBFCC4}"/>
                </a:ext>
              </a:extLst>
            </p:cNvPr>
            <p:cNvSpPr/>
            <p:nvPr/>
          </p:nvSpPr>
          <p:spPr>
            <a:xfrm>
              <a:off x="540004" y="6467818"/>
              <a:ext cx="1155065" cy="8890"/>
            </a:xfrm>
            <a:custGeom>
              <a:avLst/>
              <a:gdLst/>
              <a:ahLst/>
              <a:cxnLst/>
              <a:rect l="l" t="t" r="r" b="b"/>
              <a:pathLst>
                <a:path w="1155064" h="8889">
                  <a:moveTo>
                    <a:pt x="1154734" y="0"/>
                  </a:moveTo>
                  <a:lnTo>
                    <a:pt x="0" y="0"/>
                  </a:lnTo>
                  <a:lnTo>
                    <a:pt x="0" y="8775"/>
                  </a:lnTo>
                  <a:lnTo>
                    <a:pt x="1154734" y="8775"/>
                  </a:lnTo>
                  <a:lnTo>
                    <a:pt x="1154734" y="0"/>
                  </a:lnTo>
                  <a:close/>
                </a:path>
              </a:pathLst>
            </a:custGeom>
            <a:solidFill>
              <a:srgbClr val="0028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E043A8A-7D1C-48FF-8A10-D17277D4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216" y="365125"/>
            <a:ext cx="8953336" cy="885177"/>
          </a:xfrm>
          <a:prstGeom prst="rect">
            <a:avLst/>
          </a:prstGeom>
        </p:spPr>
        <p:txBody>
          <a:bodyPr/>
          <a:lstStyle>
            <a:lvl1pPr>
              <a:defRPr sz="3600" b="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9E45E-DD1D-465D-97C3-3E72FE379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004" y="1633479"/>
            <a:ext cx="10013916" cy="42462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7"/>
              </a:buBlip>
              <a:defRPr lang="fr-FR" sz="2800" kern="1200" spc="-5" dirty="0" smtClean="0">
                <a:solidFill>
                  <a:srgbClr val="002855"/>
                </a:solidFill>
                <a:latin typeface="Barlow"/>
                <a:ea typeface="+mn-ea"/>
                <a:cs typeface="Barlow"/>
              </a:defRPr>
            </a:lvl1pPr>
            <a:lvl2pPr marL="685800" indent="-228600">
              <a:buFontTx/>
              <a:buBlip>
                <a:blip r:embed="rId7"/>
              </a:buBlip>
              <a:defRPr/>
            </a:lvl2pPr>
            <a:lvl3pPr marL="1143000" indent="-228600">
              <a:buFontTx/>
              <a:buBlip>
                <a:blip r:embed="rId7"/>
              </a:buBlip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49" y="6173592"/>
            <a:ext cx="1455501" cy="4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CE4EE-0452-4767-9DB2-B864D515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4A0DCD-4BD3-4264-93BE-A2F35335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1F442-FB7E-4FE7-B5C3-371FC950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EB2F0C-6AA3-49CC-9202-AB0108C4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B0CBA-E6C7-456F-B16E-B5A38048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6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5D35A-4D9F-4EE1-981A-DDD7C709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AEC68-59BD-4BF1-8498-140C0766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72AA6-E9E5-435F-ADE7-02196C1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00CDC-61CC-41EC-9613-546A9643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5213FE-89E2-441B-A6D8-D1B1CC10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8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6DC3C-1612-4DAC-90B6-00EF9C3B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8D2A3-2593-4112-BEF5-E48A13DE6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616445-865E-48BD-8F82-8570A0015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9BFCA-AA5F-453D-AE9B-E0558C9B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DCB42E-D8C2-477E-8BCD-1A01597F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24C30-60DF-46F1-AA36-FD831A3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0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99E4C-17C0-462A-A085-1AEAE98C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23F7C-E621-48BD-8EB6-6BDD51509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C49FF0-B9DB-4C49-9042-8619466A9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212259-A19A-4189-B18C-85013DD90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E0550C-3E27-4F99-9D9E-EDA2505A7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4C71FC-8158-4B11-8E84-18B8BB22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BEFC72-8E69-4AAB-BD28-7615EB26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6FADF0-E8A6-4A7B-AB0A-18D3D7E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9A9A7-0E53-4650-B1F1-1CAB8B3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19563A-F56A-4167-A52B-DE7C5EE9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7A43C6-5B48-47B4-B7F6-558E9117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62DFA4-13BE-48C6-8273-9F0C739C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0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835F94-CD34-4006-937E-750187B2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D77846-55D1-4654-A794-A076A9A8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8474B4-07A7-45E7-9379-7952F1C2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08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C7E8C-4E01-450D-BCCA-625837D1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B932F-3FBD-46A6-A36D-706BFBC2A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98898-913B-4160-99CB-2F8AB6D2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A0E7A6-C5F9-41E5-8098-E90D4E81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79EAC0-4C8D-4DC9-B281-166E24BA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F71E83-63D3-476F-B313-B9C8BEBD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7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51432-42CD-4DB8-913B-35C69A31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EA029E-98C5-4A15-8EF6-8488213B0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0710F8-2CA7-4079-B2CF-A862C069A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55BB71-B4C7-4C80-8D1B-0F9D91E9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56A89D-185D-4204-A427-84C70222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29DBD-BE04-4031-B011-A73126D4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5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119139-F69B-4347-A307-979A8738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BE6BE-48C9-46ED-8BF5-907045643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38468E-B8C3-4A54-877B-A2CE921E0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94E0-E904-4AAA-AE67-BD45D0BBD858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B4023-8904-4FEB-9604-7F7FDB842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3EBF4F-D977-4B8F-9287-11696276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8D6F-A750-4049-A246-981BB1C7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71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2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image" Target="../media/image56.svg"/><Relationship Id="rId7" Type="http://schemas.openxmlformats.org/officeDocument/2006/relationships/image" Target="../media/image1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10" Type="http://schemas.openxmlformats.org/officeDocument/2006/relationships/image" Target="../media/image19.png"/><Relationship Id="rId4" Type="http://schemas.openxmlformats.org/officeDocument/2006/relationships/hyperlink" Target="https://reussir.iutenligne.net/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chart" Target="../charts/chart2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sv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02B70-6F6B-485B-8749-09F5A0EF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8289"/>
            <a:ext cx="10515600" cy="2852737"/>
          </a:xfrm>
          <a:solidFill>
            <a:srgbClr val="00B0F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"Application pour une pédagogie différenciée favorisant la réussite en sciences"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50947-F88B-42BA-B1AD-70A2D3EF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73"/>
            <a:ext cx="10515600" cy="1500187"/>
          </a:xfrm>
        </p:spPr>
        <p:txBody>
          <a:bodyPr/>
          <a:lstStyle/>
          <a:p>
            <a:r>
              <a:rPr lang="fr-FR" b="1" dirty="0"/>
              <a:t>#RED22 Rencontres de l’Enseignement à Distance 2022</a:t>
            </a:r>
          </a:p>
          <a:p>
            <a:r>
              <a:rPr lang="fr-FR" b="1" dirty="0"/>
              <a:t>Diversité des publics et différenciation des pédagogies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92B0E6-C339-481D-A3F5-83805074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936" y="4242369"/>
            <a:ext cx="1646313" cy="7727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28A865-16D5-4A39-87FF-27CC153B57D3}"/>
              </a:ext>
            </a:extLst>
          </p:cNvPr>
          <p:cNvSpPr txBox="1"/>
          <p:nvPr/>
        </p:nvSpPr>
        <p:spPr>
          <a:xfrm>
            <a:off x="474133" y="6412459"/>
            <a:ext cx="388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Claude COUSTURIAN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Claire GACHES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5439D7-3198-418B-AB5F-5C6110E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9" y="3190132"/>
            <a:ext cx="1455501" cy="4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865AFC4-5B74-47D2-8E54-265FD710C543}"/>
              </a:ext>
            </a:extLst>
          </p:cNvPr>
          <p:cNvSpPr/>
          <p:nvPr/>
        </p:nvSpPr>
        <p:spPr>
          <a:xfrm>
            <a:off x="0" y="0"/>
            <a:ext cx="5743443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dir="3600000" algn="ctr" rotWithShape="0">
              <a:srgbClr val="000000">
                <a:alpha val="43137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5FF25A-ED76-4923-A3B2-718EA588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962" y="2182915"/>
            <a:ext cx="4223866" cy="316265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BAE3650-6495-46C5-94FC-3B557F6A14A7}"/>
              </a:ext>
            </a:extLst>
          </p:cNvPr>
          <p:cNvSpPr/>
          <p:nvPr/>
        </p:nvSpPr>
        <p:spPr>
          <a:xfrm>
            <a:off x="6651962" y="3260985"/>
            <a:ext cx="1526080" cy="314761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460FC94-3922-49AF-98E8-74AC10D2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65" y="130548"/>
            <a:ext cx="1741092" cy="13121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597D80-0B25-4305-82F5-AB0088D97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1649841"/>
            <a:ext cx="1517211" cy="53307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D211B97-B011-1249-8188-0D7FF3DB969F}"/>
              </a:ext>
            </a:extLst>
          </p:cNvPr>
          <p:cNvSpPr txBox="1"/>
          <p:nvPr/>
        </p:nvSpPr>
        <p:spPr>
          <a:xfrm>
            <a:off x="7778757" y="328291"/>
            <a:ext cx="4372140" cy="830997"/>
          </a:xfrm>
          <a:prstGeom prst="rect">
            <a:avLst/>
          </a:prstGeom>
          <a:solidFill>
            <a:srgbClr val="00B0F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Des</a:t>
            </a:r>
            <a:r>
              <a:rPr lang="fr-FR" sz="2400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quiz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d’</a:t>
            </a:r>
            <a:r>
              <a:rPr lang="fr-FR" sz="2400" b="1" dirty="0">
                <a:solidFill>
                  <a:schemeClr val="bg1"/>
                </a:solidFill>
                <a:cs typeface="Calibri" panose="020F0502020204030204" pitchFamily="34" charset="0"/>
              </a:rPr>
              <a:t>Entraînement par thème</a:t>
            </a:r>
          </a:p>
        </p:txBody>
      </p: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0EB7ADA9-7526-FE4A-873B-CC64DEC7C2C4}"/>
              </a:ext>
            </a:extLst>
          </p:cNvPr>
          <p:cNvCxnSpPr>
            <a:cxnSpLocks/>
            <a:stCxn id="15" idx="1"/>
            <a:endCxn id="5" idx="2"/>
          </p:cNvCxnSpPr>
          <p:nvPr/>
        </p:nvCxnSpPr>
        <p:spPr>
          <a:xfrm rot="10800000" flipH="1" flipV="1">
            <a:off x="6037664" y="786612"/>
            <a:ext cx="614297" cy="2631754"/>
          </a:xfrm>
          <a:prstGeom prst="bentConnector3">
            <a:avLst>
              <a:gd name="adj1" fmla="val -37213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BCDB4F5B-F9B1-4A6E-B018-E22E300E9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01" y="525738"/>
            <a:ext cx="3448050" cy="52101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55B0DB-34F3-482B-BB84-F2830EE2D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452" y="5809087"/>
            <a:ext cx="17811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865AFC4-5B74-47D2-8E54-265FD710C543}"/>
              </a:ext>
            </a:extLst>
          </p:cNvPr>
          <p:cNvSpPr/>
          <p:nvPr/>
        </p:nvSpPr>
        <p:spPr>
          <a:xfrm>
            <a:off x="0" y="0"/>
            <a:ext cx="5743443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dir="3600000" algn="ctr" rotWithShape="0">
              <a:srgbClr val="000000">
                <a:alpha val="43137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61BCF22-BD73-4753-B145-9C296616D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7429" y="4207661"/>
            <a:ext cx="5333643" cy="24196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ACC66D5-BF3F-407C-8898-7434596A38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7429" y="3093411"/>
            <a:ext cx="2118221" cy="10111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666BBAA-C381-4949-88F3-0075AC1E3A6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8896" y="443780"/>
            <a:ext cx="3009900" cy="15811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65255C-1A67-43D7-AF92-691DC44FBF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7429" y="2225190"/>
            <a:ext cx="5417025" cy="750878"/>
          </a:xfrm>
          <a:prstGeom prst="rect">
            <a:avLst/>
          </a:prstGeom>
        </p:spPr>
      </p:pic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3AA8A38E-BC6F-2546-85F7-3717F67BED8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161497" y="797246"/>
            <a:ext cx="614297" cy="2631754"/>
          </a:xfrm>
          <a:prstGeom prst="bentConnector3">
            <a:avLst>
              <a:gd name="adj1" fmla="val -37213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15989E01-5C54-2942-AFE5-52C6DC0D3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211" y="2221953"/>
            <a:ext cx="4223866" cy="316265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17F2130-7FBE-7A4E-918B-AB155DF7D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895" y="1386556"/>
            <a:ext cx="1517211" cy="5330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621CF79-A57A-2F49-A16A-B063E8D00D55}"/>
              </a:ext>
            </a:extLst>
          </p:cNvPr>
          <p:cNvSpPr txBox="1"/>
          <p:nvPr/>
        </p:nvSpPr>
        <p:spPr>
          <a:xfrm>
            <a:off x="7778757" y="328291"/>
            <a:ext cx="4372140" cy="830997"/>
          </a:xfrm>
          <a:prstGeom prst="rect">
            <a:avLst/>
          </a:prstGeom>
          <a:solidFill>
            <a:srgbClr val="00B0F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Des</a:t>
            </a:r>
            <a:r>
              <a:rPr lang="fr-FR" sz="2400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quiz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d’</a:t>
            </a:r>
            <a:r>
              <a:rPr lang="fr-FR" sz="2400" b="1" dirty="0">
                <a:solidFill>
                  <a:schemeClr val="bg1"/>
                </a:solidFill>
                <a:cs typeface="Calibri" panose="020F0502020204030204" pitchFamily="34" charset="0"/>
              </a:rPr>
              <a:t>Entraînement par Thème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6402FFF-E69F-D644-A89A-543BDF9BD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665" y="130548"/>
            <a:ext cx="1741092" cy="131212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BAE3650-6495-46C5-94FC-3B557F6A14A7}"/>
              </a:ext>
            </a:extLst>
          </p:cNvPr>
          <p:cNvSpPr/>
          <p:nvPr/>
        </p:nvSpPr>
        <p:spPr>
          <a:xfrm>
            <a:off x="7227308" y="3260985"/>
            <a:ext cx="1526080" cy="314761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676B96C-D54A-4F45-AAB9-0F98D7EF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709" y="0"/>
            <a:ext cx="327014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60A7C3-A6EF-475E-88AF-21CF692E1555}"/>
              </a:ext>
            </a:extLst>
          </p:cNvPr>
          <p:cNvSpPr txBox="1"/>
          <p:nvPr/>
        </p:nvSpPr>
        <p:spPr>
          <a:xfrm>
            <a:off x="1088975" y="1735139"/>
            <a:ext cx="7453913" cy="1815882"/>
          </a:xfrm>
          <a:prstGeom prst="rect">
            <a:avLst/>
          </a:prstGeom>
          <a:solidFill>
            <a:srgbClr val="00B0F0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Réussir</a:t>
            </a:r>
            <a:r>
              <a:rPr lang="fr-FR" sz="2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fr-FR" sz="2800" dirty="0">
                <a:solidFill>
                  <a:schemeClr val="bg1"/>
                </a:solidFill>
                <a:cs typeface="Calibri" panose="020F0502020204030204" pitchFamily="34" charset="0"/>
              </a:rPr>
              <a:t>pour l’apprentissage et la remise à niveau</a:t>
            </a:r>
          </a:p>
          <a:p>
            <a:pPr algn="ctr"/>
            <a:endParaRPr lang="fr-FR" sz="2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cs typeface="Calibri" panose="020F0502020204030204" pitchFamily="34" charset="0"/>
              </a:rPr>
              <a:t>Un</a:t>
            </a:r>
            <a:r>
              <a:rPr lang="fr-FR" sz="2800" b="1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cs typeface="Calibri" panose="020F0502020204030204" pitchFamily="34" charset="0"/>
              </a:rPr>
              <a:t>ensemble de quiz formatifs scénarisés  en Maths/Physique/Chimie</a:t>
            </a:r>
            <a:endParaRPr lang="fr-FR" sz="2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5697F-6D0F-4286-82A6-12859E18ED58}"/>
              </a:ext>
            </a:extLst>
          </p:cNvPr>
          <p:cNvSpPr/>
          <p:nvPr/>
        </p:nvSpPr>
        <p:spPr>
          <a:xfrm>
            <a:off x="1088974" y="3680081"/>
            <a:ext cx="7453913" cy="236988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chemeClr val="bg1"/>
                </a:solidFill>
                <a:cs typeface="Calibri" panose="020F0502020204030204" pitchFamily="34" charset="0"/>
              </a:rPr>
              <a:t>6 fonctionnalités 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cs typeface="Calibri" panose="020F0502020204030204" pitchFamily="34" charset="0"/>
              </a:rPr>
              <a:t>Positionnement Global                 Diagnostic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cs typeface="Calibri" panose="020F0502020204030204" pitchFamily="34" charset="0"/>
              </a:rPr>
              <a:t>Positionnement par Thème         Diagnostic plus fin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cs typeface="Calibri" panose="020F0502020204030204" pitchFamily="34" charset="0"/>
              </a:rPr>
              <a:t>Entrainement par Thème             Remédiation formative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cs typeface="Calibri" panose="020F0502020204030204" pitchFamily="34" charset="0"/>
              </a:rPr>
              <a:t>Avancement par Thème               Auto-évaluation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cs typeface="Calibri" panose="020F0502020204030204" pitchFamily="34" charset="0"/>
              </a:rPr>
              <a:t>Certification par Thème                Evaluation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cs typeface="Calibri" panose="020F0502020204030204" pitchFamily="34" charset="0"/>
              </a:rPr>
              <a:t>Certification Globale                     Evaluation</a:t>
            </a:r>
          </a:p>
        </p:txBody>
      </p:sp>
    </p:spTree>
    <p:extLst>
      <p:ext uri="{BB962C8B-B14F-4D97-AF65-F5344CB8AC3E}">
        <p14:creationId xmlns:p14="http://schemas.microsoft.com/office/powerpoint/2010/main" val="248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4388" y="60011"/>
            <a:ext cx="10515600" cy="1325563"/>
          </a:xfrm>
          <a:noFill/>
        </p:spPr>
        <p:txBody>
          <a:bodyPr/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Bilan : de nombreux scénarios possibles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83" y="2130427"/>
            <a:ext cx="5284850" cy="30572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0" y="-4066"/>
            <a:ext cx="1294203" cy="10135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86" y="985111"/>
            <a:ext cx="1363944" cy="10344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82" y="2005184"/>
            <a:ext cx="1284254" cy="101229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22449" y="1746282"/>
            <a:ext cx="34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D’un élaboré…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785075" y="1823086"/>
            <a:ext cx="34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au plus simple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8179904" y="3277420"/>
            <a:ext cx="3717745" cy="976528"/>
            <a:chOff x="7057748" y="3277419"/>
            <a:chExt cx="4839902" cy="1220425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8975" y="3431044"/>
              <a:ext cx="4638675" cy="1066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57748" y="3277419"/>
              <a:ext cx="4065972" cy="550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803737" y="5566780"/>
            <a:ext cx="849942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solidFill>
                    <a:srgbClr val="E7E6E6">
                      <a:lumMod val="9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Scénarisation :</a:t>
            </a:r>
            <a:r>
              <a:rPr kumimoji="0" lang="fr-FR" sz="2400" b="0" i="0" u="none" strike="noStrike" kern="1200" cap="none" spc="0" normalizeH="0" baseline="0" noProof="0" dirty="0">
                <a:ln>
                  <a:solidFill>
                    <a:srgbClr val="E7E6E6">
                      <a:lumMod val="9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Diagnostic, prescription, remédiation, certification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09" y="2978923"/>
            <a:ext cx="1567458" cy="11740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5" y="4093345"/>
            <a:ext cx="1244484" cy="9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5" y="5007319"/>
            <a:ext cx="1194363" cy="11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839AF8-809F-4D92-A561-6FFA9201EE0F}"/>
              </a:ext>
            </a:extLst>
          </p:cNvPr>
          <p:cNvSpPr/>
          <p:nvPr/>
        </p:nvSpPr>
        <p:spPr>
          <a:xfrm>
            <a:off x="1772238" y="292231"/>
            <a:ext cx="1300899" cy="114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CFBE350-6B4A-4F8C-A6B8-E05DFB36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A9FF51-8DD9-4FFF-B57C-3F038E86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C537F8-C6E8-45C7-94DB-1312B1157EA7}"/>
              </a:ext>
            </a:extLst>
          </p:cNvPr>
          <p:cNvSpPr txBox="1"/>
          <p:nvPr/>
        </p:nvSpPr>
        <p:spPr>
          <a:xfrm>
            <a:off x="2162775" y="292231"/>
            <a:ext cx="8992277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Utilisation de Réussir du lycée à l’université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6C800-6854-4C4B-A18D-E90254F24445}"/>
              </a:ext>
            </a:extLst>
          </p:cNvPr>
          <p:cNvSpPr/>
          <p:nvPr/>
        </p:nvSpPr>
        <p:spPr>
          <a:xfrm>
            <a:off x="1121789" y="1807606"/>
            <a:ext cx="1300899" cy="114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52DACA-B972-4124-B63D-2671C653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87" y="2161835"/>
            <a:ext cx="2114550" cy="2571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9131B2-DB7F-44E5-89A4-93783EDA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2171360"/>
            <a:ext cx="2828925" cy="2552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AC1DCC-16FB-4C20-8CBC-ABFBB9795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91" y="2161835"/>
            <a:ext cx="2505075" cy="26003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E32D5F-9452-4046-8CFF-6D51EA3D7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457" y="2195341"/>
            <a:ext cx="2705100" cy="25908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7E3EACE-0BD3-4DB7-8A20-88B2AFBC0238}"/>
              </a:ext>
            </a:extLst>
          </p:cNvPr>
          <p:cNvGrpSpPr/>
          <p:nvPr/>
        </p:nvGrpSpPr>
        <p:grpSpPr>
          <a:xfrm>
            <a:off x="3989341" y="5095303"/>
            <a:ext cx="2719591" cy="899747"/>
            <a:chOff x="3989341" y="5095303"/>
            <a:chExt cx="2719591" cy="899747"/>
          </a:xfrm>
        </p:grpSpPr>
        <p:pic>
          <p:nvPicPr>
            <p:cNvPr id="19" name="Graphique 18" descr="Répéter">
              <a:extLst>
                <a:ext uri="{FF2B5EF4-FFF2-40B4-BE49-F238E27FC236}">
                  <a16:creationId xmlns:a16="http://schemas.microsoft.com/office/drawing/2014/main" id="{5E9C8B99-C384-4BD3-BF04-24807AD01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61824" y="5095303"/>
              <a:ext cx="528504" cy="528504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DD598E5-877B-449E-A043-334C49D2E514}"/>
                </a:ext>
              </a:extLst>
            </p:cNvPr>
            <p:cNvSpPr txBox="1"/>
            <p:nvPr/>
          </p:nvSpPr>
          <p:spPr>
            <a:xfrm>
              <a:off x="3989341" y="5471830"/>
              <a:ext cx="2719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Fonctionnalités </a:t>
              </a:r>
            </a:p>
            <a:p>
              <a:r>
                <a:rPr lang="fr-FR" sz="1400" dirty="0"/>
                <a:t>Indépendantes/Scénario différents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4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95F15-B21B-4C66-BF3D-54B8F588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262" y="147546"/>
            <a:ext cx="8339419" cy="778143"/>
          </a:xfrm>
          <a:solidFill>
            <a:srgbClr val="00B0F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Réussir en Anglais : LE PROJET EN COURS</a:t>
            </a: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5A2E74A7-26D8-4C4A-88B2-88E03257E7A6}"/>
              </a:ext>
            </a:extLst>
          </p:cNvPr>
          <p:cNvSpPr txBox="1"/>
          <p:nvPr/>
        </p:nvSpPr>
        <p:spPr>
          <a:xfrm>
            <a:off x="10511020" y="810328"/>
            <a:ext cx="18706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Langue</a:t>
            </a:r>
          </a:p>
          <a:p>
            <a:endParaRPr lang="fr-FR" sz="2800" b="1" dirty="0"/>
          </a:p>
          <a:p>
            <a:endParaRPr lang="fr-FR" sz="2800" b="1" dirty="0"/>
          </a:p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Domaine</a:t>
            </a:r>
          </a:p>
          <a:p>
            <a:endParaRPr lang="fr-FR" sz="2800" b="1" dirty="0"/>
          </a:p>
          <a:p>
            <a:endParaRPr lang="fr-FR" sz="2800" b="1" dirty="0"/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Thème</a:t>
            </a:r>
          </a:p>
          <a:p>
            <a:endParaRPr lang="fr-FR" sz="2800" b="1" dirty="0"/>
          </a:p>
          <a:p>
            <a:endParaRPr lang="fr-FR" sz="2800" b="1" dirty="0"/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AAV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F5A3798D-F372-9B4E-AB07-DF9B96E90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661019"/>
              </p:ext>
            </p:extLst>
          </p:nvPr>
        </p:nvGraphicFramePr>
        <p:xfrm>
          <a:off x="903705" y="1041867"/>
          <a:ext cx="9492976" cy="513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53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Avis des clients">
            <a:extLst>
              <a:ext uri="{FF2B5EF4-FFF2-40B4-BE49-F238E27FC236}">
                <a16:creationId xmlns:a16="http://schemas.microsoft.com/office/drawing/2014/main" id="{B8FDF2D3-200E-41E6-AFAC-5657A516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5791" y="1949804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8D6F93C-1F7E-480C-9A1B-8EF63F03D229}"/>
              </a:ext>
            </a:extLst>
          </p:cNvPr>
          <p:cNvSpPr txBox="1"/>
          <p:nvPr/>
        </p:nvSpPr>
        <p:spPr>
          <a:xfrm>
            <a:off x="8737601" y="6114472"/>
            <a:ext cx="217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reussir.</a:t>
            </a:r>
            <a:r>
              <a:rPr lang="fr-FR" dirty="0">
                <a:hlinkClick r:id="rId4"/>
              </a:rPr>
              <a:t>iutenligne</a:t>
            </a:r>
            <a:r>
              <a:rPr lang="fr-FR" dirty="0"/>
              <a:t>.net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95C2A-1B75-4005-A7FB-4B929438DC01}"/>
              </a:ext>
            </a:extLst>
          </p:cNvPr>
          <p:cNvSpPr txBox="1"/>
          <p:nvPr/>
        </p:nvSpPr>
        <p:spPr>
          <a:xfrm>
            <a:off x="3696122" y="577039"/>
            <a:ext cx="5513738" cy="95410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Merci de votre attention, 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avez-vous des questions ?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CD4E6F5-6730-4ADA-93F8-16DC09BC9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1" y="3662639"/>
            <a:ext cx="1068890" cy="1224000"/>
          </a:xfrm>
          <a:prstGeom prst="rect">
            <a:avLst/>
          </a:prstGeom>
        </p:spPr>
      </p:pic>
      <p:pic>
        <p:nvPicPr>
          <p:cNvPr id="46" name="mylene.png" descr="mylene.png">
            <a:extLst>
              <a:ext uri="{FF2B5EF4-FFF2-40B4-BE49-F238E27FC236}">
                <a16:creationId xmlns:a16="http://schemas.microsoft.com/office/drawing/2014/main" id="{0B266FD0-B15F-4C6D-B277-6553CFBBCF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930"/>
          <a:stretch>
            <a:fillRect/>
          </a:stretch>
        </p:blipFill>
        <p:spPr>
          <a:xfrm>
            <a:off x="5405241" y="3651393"/>
            <a:ext cx="1207137" cy="1188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Shape 76">
            <a:extLst>
              <a:ext uri="{FF2B5EF4-FFF2-40B4-BE49-F238E27FC236}">
                <a16:creationId xmlns:a16="http://schemas.microsoft.com/office/drawing/2014/main" id="{F9C8BEE8-730B-4267-B5AF-7A69BC999432}"/>
              </a:ext>
            </a:extLst>
          </p:cNvPr>
          <p:cNvSpPr txBox="1"/>
          <p:nvPr/>
        </p:nvSpPr>
        <p:spPr>
          <a:xfrm>
            <a:off x="2742418" y="5003205"/>
            <a:ext cx="1208812" cy="167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1" tIns="20091" rIns="20091" bIns="20091" numCol="1" anchor="ctr">
            <a:spAutoFit/>
          </a:bodyPr>
          <a:lstStyle>
            <a:lvl1pPr algn="ctr" defTabSz="457200">
              <a:defRPr sz="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Claude Cousturian</a:t>
            </a:r>
          </a:p>
        </p:txBody>
      </p:sp>
      <p:sp>
        <p:nvSpPr>
          <p:cNvPr id="49" name="Shape 70">
            <a:extLst>
              <a:ext uri="{FF2B5EF4-FFF2-40B4-BE49-F238E27FC236}">
                <a16:creationId xmlns:a16="http://schemas.microsoft.com/office/drawing/2014/main" id="{0414F690-3171-47DA-8A9E-2E6EB3BDF049}"/>
              </a:ext>
            </a:extLst>
          </p:cNvPr>
          <p:cNvSpPr txBox="1"/>
          <p:nvPr/>
        </p:nvSpPr>
        <p:spPr>
          <a:xfrm>
            <a:off x="4002161" y="4960981"/>
            <a:ext cx="1216970" cy="207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183" tIns="40183" rIns="40183" bIns="40183" numCol="1" anchor="ctr">
            <a:spAutoFit/>
          </a:bodyPr>
          <a:lstStyle>
            <a:lvl1pPr algn="ctr" defTabSz="546100">
              <a:defRPr sz="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Claire Gaches</a:t>
            </a:r>
          </a:p>
        </p:txBody>
      </p:sp>
      <p:sp>
        <p:nvSpPr>
          <p:cNvPr id="50" name="Shape 74">
            <a:extLst>
              <a:ext uri="{FF2B5EF4-FFF2-40B4-BE49-F238E27FC236}">
                <a16:creationId xmlns:a16="http://schemas.microsoft.com/office/drawing/2014/main" id="{3AD6EF7D-6831-45EC-B201-390C19FD4F0D}"/>
              </a:ext>
            </a:extLst>
          </p:cNvPr>
          <p:cNvSpPr txBox="1"/>
          <p:nvPr/>
        </p:nvSpPr>
        <p:spPr>
          <a:xfrm>
            <a:off x="5220706" y="4979086"/>
            <a:ext cx="1232285" cy="179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1" tIns="20091" rIns="20091" bIns="20091" numCol="1" anchor="ctr">
            <a:spAutoFit/>
          </a:bodyPr>
          <a:lstStyle>
            <a:lvl1pPr algn="ctr" defTabSz="457200">
              <a:defRPr sz="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Mylène Potier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D77387-8A27-45B8-9DE9-8ED2817E6F5E}"/>
              </a:ext>
            </a:extLst>
          </p:cNvPr>
          <p:cNvSpPr txBox="1"/>
          <p:nvPr/>
        </p:nvSpPr>
        <p:spPr>
          <a:xfrm>
            <a:off x="4553999" y="3098196"/>
            <a:ext cx="352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L’équipe de </a:t>
            </a:r>
            <a:r>
              <a:rPr lang="fr-FR" b="1" i="1" dirty="0">
                <a:solidFill>
                  <a:srgbClr val="FFC000"/>
                </a:solidFill>
              </a:rPr>
              <a:t>Réussir</a:t>
            </a:r>
            <a:r>
              <a:rPr lang="fr-FR" b="1" dirty="0">
                <a:solidFill>
                  <a:srgbClr val="FFC000"/>
                </a:solidFill>
              </a:rPr>
              <a:t> vous remercie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D45C08-4060-4204-85D9-DEAF82D5A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1413" y="3653533"/>
            <a:ext cx="1270823" cy="1224000"/>
          </a:xfrm>
          <a:prstGeom prst="rect">
            <a:avLst/>
          </a:prstGeom>
        </p:spPr>
      </p:pic>
      <p:pic>
        <p:nvPicPr>
          <p:cNvPr id="13" name="Image 1" descr="Image 1">
            <a:extLst>
              <a:ext uri="{FF2B5EF4-FFF2-40B4-BE49-F238E27FC236}">
                <a16:creationId xmlns:a16="http://schemas.microsoft.com/office/drawing/2014/main" id="{2D70EDFC-367E-4550-8C0E-4D118C2C1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0300" y="3666186"/>
            <a:ext cx="1264518" cy="1224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photo-muriel.jpg" descr="photo-muriel.jpg">
            <a:extLst>
              <a:ext uri="{FF2B5EF4-FFF2-40B4-BE49-F238E27FC236}">
                <a16:creationId xmlns:a16="http://schemas.microsoft.com/office/drawing/2014/main" id="{0ECC1A5B-65C9-42FD-907B-B33B2B9D2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454" y="3643299"/>
            <a:ext cx="1223999" cy="1224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Shape 74">
            <a:extLst>
              <a:ext uri="{FF2B5EF4-FFF2-40B4-BE49-F238E27FC236}">
                <a16:creationId xmlns:a16="http://schemas.microsoft.com/office/drawing/2014/main" id="{91CBE8DD-44C8-41D8-9589-4C35980C79B6}"/>
              </a:ext>
            </a:extLst>
          </p:cNvPr>
          <p:cNvSpPr txBox="1"/>
          <p:nvPr/>
        </p:nvSpPr>
        <p:spPr>
          <a:xfrm>
            <a:off x="8035909" y="4953533"/>
            <a:ext cx="1232285" cy="179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1" tIns="20091" rIns="20091" bIns="20091" numCol="1" anchor="ctr">
            <a:spAutoFit/>
          </a:bodyPr>
          <a:lstStyle>
            <a:lvl1pPr algn="ctr" defTabSz="457200">
              <a:defRPr sz="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dirty="0" err="1"/>
              <a:t>Iliana</a:t>
            </a:r>
            <a:r>
              <a:rPr lang="fr-FR" dirty="0"/>
              <a:t> Cardenas</a:t>
            </a:r>
            <a:endParaRPr dirty="0"/>
          </a:p>
        </p:txBody>
      </p:sp>
      <p:sp>
        <p:nvSpPr>
          <p:cNvPr id="17" name="Shape 74">
            <a:extLst>
              <a:ext uri="{FF2B5EF4-FFF2-40B4-BE49-F238E27FC236}">
                <a16:creationId xmlns:a16="http://schemas.microsoft.com/office/drawing/2014/main" id="{CB9769FF-82BF-49B6-A2E4-7D55A14EC966}"/>
              </a:ext>
            </a:extLst>
          </p:cNvPr>
          <p:cNvSpPr txBox="1"/>
          <p:nvPr/>
        </p:nvSpPr>
        <p:spPr>
          <a:xfrm>
            <a:off x="6745290" y="4963211"/>
            <a:ext cx="1232285" cy="179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1" tIns="20091" rIns="20091" bIns="20091" numCol="1" anchor="ctr">
            <a:spAutoFit/>
          </a:bodyPr>
          <a:lstStyle>
            <a:lvl1pPr algn="ctr" defTabSz="457200">
              <a:defRPr sz="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dirty="0"/>
              <a:t>Muriel </a:t>
            </a:r>
            <a:r>
              <a:rPr lang="fr-FR" dirty="0" err="1"/>
              <a:t>Baluteau</a:t>
            </a:r>
            <a:endParaRPr dirty="0"/>
          </a:p>
        </p:txBody>
      </p:sp>
      <p:pic>
        <p:nvPicPr>
          <p:cNvPr id="6" name="Image 5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23A8199E-ACA1-064E-9BDB-359E3C1B97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64" y="3671745"/>
            <a:ext cx="1133122" cy="1214894"/>
          </a:xfrm>
          <a:prstGeom prst="rect">
            <a:avLst/>
          </a:prstGeom>
        </p:spPr>
      </p:pic>
      <p:sp>
        <p:nvSpPr>
          <p:cNvPr id="18" name="Shape 74">
            <a:extLst>
              <a:ext uri="{FF2B5EF4-FFF2-40B4-BE49-F238E27FC236}">
                <a16:creationId xmlns:a16="http://schemas.microsoft.com/office/drawing/2014/main" id="{2EE92FD2-8D65-FB45-8697-A5C3A394C62C}"/>
              </a:ext>
            </a:extLst>
          </p:cNvPr>
          <p:cNvSpPr txBox="1"/>
          <p:nvPr/>
        </p:nvSpPr>
        <p:spPr>
          <a:xfrm>
            <a:off x="9449582" y="4966198"/>
            <a:ext cx="1232285" cy="179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0091" tIns="20091" rIns="20091" bIns="20091" numCol="1" anchor="ctr">
            <a:spAutoFit/>
          </a:bodyPr>
          <a:lstStyle>
            <a:lvl1pPr algn="ctr" defTabSz="457200">
              <a:defRPr sz="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dirty="0"/>
              <a:t>Catherine Augusto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87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391923" y="2179743"/>
            <a:ext cx="10227276" cy="3706734"/>
          </a:xfrm>
        </p:spPr>
        <p:txBody>
          <a:bodyPr>
            <a:normAutofit/>
          </a:bodyPr>
          <a:lstStyle/>
          <a:p>
            <a:pPr marL="355600" marR="5080" lvl="0" indent="-342900">
              <a:spcBef>
                <a:spcPts val="1300"/>
              </a:spcBef>
              <a:buBlip>
                <a:blip r:embed="rId2"/>
              </a:buBlip>
            </a:pPr>
            <a:r>
              <a:rPr lang="fr-FR" spc="-20" dirty="0"/>
              <a:t>1 des 8 UNT françaises. M</a:t>
            </a:r>
            <a:r>
              <a:rPr lang="fr-FR" dirty="0"/>
              <a:t>embre de l’Université Numérique</a:t>
            </a:r>
          </a:p>
          <a:p>
            <a:r>
              <a:rPr lang="fr-FR" dirty="0"/>
              <a:t> Accompagner le réseau des IUT pour des projets nationaux</a:t>
            </a:r>
          </a:p>
          <a:p>
            <a:pPr lvl="1"/>
            <a:r>
              <a:rPr lang="fr-FR" dirty="0"/>
              <a:t>Diplôme national : </a:t>
            </a:r>
            <a:r>
              <a:rPr lang="fr-FR" b="1" dirty="0">
                <a:solidFill>
                  <a:srgbClr val="0099FF"/>
                </a:solidFill>
              </a:rPr>
              <a:t>GACO</a:t>
            </a:r>
          </a:p>
          <a:p>
            <a:pPr lvl="1"/>
            <a:r>
              <a:rPr lang="fr-FR" dirty="0"/>
              <a:t>Ressources en ligne + Quiz sur les acquis des étudiants pour leur réussite : </a:t>
            </a:r>
            <a:r>
              <a:rPr lang="fr-FR" b="1" dirty="0">
                <a:solidFill>
                  <a:srgbClr val="0099FF"/>
                </a:solidFill>
              </a:rPr>
              <a:t>REUSSIR</a:t>
            </a:r>
          </a:p>
          <a:p>
            <a:pPr lvl="1"/>
            <a:r>
              <a:rPr lang="fr-FR" dirty="0"/>
              <a:t>Enseignement hybride: </a:t>
            </a:r>
            <a:r>
              <a:rPr lang="fr-FR" b="1" dirty="0">
                <a:solidFill>
                  <a:srgbClr val="0099FF"/>
                </a:solidFill>
              </a:rPr>
              <a:t>HYBRID-GMP</a:t>
            </a:r>
          </a:p>
          <a:p>
            <a:pPr lvl="1"/>
            <a:r>
              <a:rPr lang="fr-FR" dirty="0"/>
              <a:t>Plateforme nationale du mutualisation de contenus : </a:t>
            </a:r>
            <a:r>
              <a:rPr lang="fr-FR" b="1" dirty="0">
                <a:solidFill>
                  <a:srgbClr val="0099FF"/>
                </a:solidFill>
              </a:rPr>
              <a:t>COOP</a:t>
            </a:r>
          </a:p>
          <a:p>
            <a:pPr marL="355600" marR="5080" indent="-342900">
              <a:spcBef>
                <a:spcPts val="1300"/>
              </a:spcBef>
              <a:buBlip>
                <a:blip r:embed="rId2"/>
              </a:buBlip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42E055-5EB1-485A-BE48-17C3C17D92A2}"/>
              </a:ext>
            </a:extLst>
          </p:cNvPr>
          <p:cNvSpPr txBox="1"/>
          <p:nvPr/>
        </p:nvSpPr>
        <p:spPr>
          <a:xfrm>
            <a:off x="4839887" y="632178"/>
            <a:ext cx="251222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chemeClr val="bg1"/>
                </a:solidFill>
              </a:rPr>
              <a:t>IUTEnLigne</a:t>
            </a:r>
            <a:endParaRPr lang="fr-FR" sz="40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BC0747B-9CBB-4A40-B03D-1558D4F35C3A}"/>
              </a:ext>
            </a:extLst>
          </p:cNvPr>
          <p:cNvGrpSpPr/>
          <p:nvPr/>
        </p:nvGrpSpPr>
        <p:grpSpPr>
          <a:xfrm>
            <a:off x="5870222" y="5585530"/>
            <a:ext cx="1111582" cy="1202267"/>
            <a:chOff x="5057435" y="4884604"/>
            <a:chExt cx="1788265" cy="1999873"/>
          </a:xfrm>
        </p:grpSpPr>
        <p:grpSp>
          <p:nvGrpSpPr>
            <p:cNvPr id="8" name="Shape 88">
              <a:extLst>
                <a:ext uri="{FF2B5EF4-FFF2-40B4-BE49-F238E27FC236}">
                  <a16:creationId xmlns:a16="http://schemas.microsoft.com/office/drawing/2014/main" id="{22AD01BD-D758-4C6A-88DE-B7539053AA8D}"/>
                </a:ext>
              </a:extLst>
            </p:cNvPr>
            <p:cNvGrpSpPr/>
            <p:nvPr/>
          </p:nvGrpSpPr>
          <p:grpSpPr>
            <a:xfrm>
              <a:off x="5057435" y="4884604"/>
              <a:ext cx="1788265" cy="337168"/>
              <a:chOff x="0" y="-8792"/>
              <a:chExt cx="1788263" cy="337167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86BFB64D-E1E6-425C-B6BD-37B29A2DC251}"/>
                  </a:ext>
                </a:extLst>
              </p:cNvPr>
              <p:cNvSpPr/>
              <p:nvPr/>
            </p:nvSpPr>
            <p:spPr>
              <a:xfrm>
                <a:off x="0" y="3495"/>
                <a:ext cx="1788263" cy="312592"/>
              </a:xfrm>
              <a:prstGeom prst="rect">
                <a:avLst/>
              </a:prstGeom>
              <a:solidFill>
                <a:schemeClr val="accent6">
                  <a:lumOff val="9460"/>
                </a:schemeClr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Direction">
                <a:extLst>
                  <a:ext uri="{FF2B5EF4-FFF2-40B4-BE49-F238E27FC236}">
                    <a16:creationId xmlns:a16="http://schemas.microsoft.com/office/drawing/2014/main" id="{CBE1957C-2045-431D-9129-BB64375B959A}"/>
                  </a:ext>
                </a:extLst>
              </p:cNvPr>
              <p:cNvSpPr txBox="1"/>
              <p:nvPr/>
            </p:nvSpPr>
            <p:spPr>
              <a:xfrm>
                <a:off x="0" y="-8792"/>
                <a:ext cx="1788263" cy="337167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091" tIns="20091" rIns="20091" bIns="20091" numCol="1" anchor="ctr">
                <a:spAutoFit/>
              </a:bodyPr>
              <a:lstStyle>
                <a:lvl1pPr algn="ctr"/>
              </a:lstStyle>
              <a:p>
                <a:r>
                  <a:rPr sz="1400" dirty="0"/>
                  <a:t>Direction</a:t>
                </a:r>
              </a:p>
            </p:txBody>
          </p:sp>
        </p:grpSp>
        <p:pic>
          <p:nvPicPr>
            <p:cNvPr id="9" name="chatras-97-97.jpg" descr="chatras-97-97.jpg">
              <a:extLst>
                <a:ext uri="{FF2B5EF4-FFF2-40B4-BE49-F238E27FC236}">
                  <a16:creationId xmlns:a16="http://schemas.microsoft.com/office/drawing/2014/main" id="{7B580E35-F42C-44D8-8785-E7FDEDF42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343" y="5297344"/>
              <a:ext cx="1231902" cy="1231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Shape 55">
              <a:extLst>
                <a:ext uri="{FF2B5EF4-FFF2-40B4-BE49-F238E27FC236}">
                  <a16:creationId xmlns:a16="http://schemas.microsoft.com/office/drawing/2014/main" id="{ECDE7D12-FDD4-4BFA-9AB7-FAB528B81582}"/>
                </a:ext>
              </a:extLst>
            </p:cNvPr>
            <p:cNvSpPr txBox="1"/>
            <p:nvPr/>
          </p:nvSpPr>
          <p:spPr>
            <a:xfrm>
              <a:off x="5057435" y="6618242"/>
              <a:ext cx="1788265" cy="266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1" tIns="20091" rIns="20091" bIns="20091" numCol="1" anchor="ctr">
              <a:spAutoFit/>
            </a:bodyPr>
            <a:lstStyle>
              <a:lvl1pPr algn="ctr" defTabSz="457200">
                <a:defRPr sz="8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1050" dirty="0"/>
                <a:t>Matthieu Chatras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59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80089" y="173215"/>
            <a:ext cx="3431822" cy="921808"/>
          </a:xfrm>
          <a:solidFill>
            <a:srgbClr val="00B0F0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PLATEFORME IEL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128" r="2090"/>
          <a:stretch/>
        </p:blipFill>
        <p:spPr>
          <a:xfrm>
            <a:off x="844892" y="1381960"/>
            <a:ext cx="9769922" cy="4926013"/>
          </a:xfrm>
          <a:prstGeom prst="rect">
            <a:avLst/>
          </a:prstGeom>
        </p:spPr>
      </p:pic>
      <p:pic>
        <p:nvPicPr>
          <p:cNvPr id="3" name="Graphique 2" descr="Flèche : courbe légère">
            <a:extLst>
              <a:ext uri="{FF2B5EF4-FFF2-40B4-BE49-F238E27FC236}">
                <a16:creationId xmlns:a16="http://schemas.microsoft.com/office/drawing/2014/main" id="{68CAE938-8481-4C6A-9BB6-E05A25F9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215715">
            <a:off x="7546621" y="924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Université Numérique Thématique">
            <a:extLst>
              <a:ext uri="{FF2B5EF4-FFF2-40B4-BE49-F238E27FC236}">
                <a16:creationId xmlns:a16="http://schemas.microsoft.com/office/drawing/2014/main" id="{83464420-FCA3-284A-908C-308803D61577}"/>
              </a:ext>
            </a:extLst>
          </p:cNvPr>
          <p:cNvSpPr txBox="1"/>
          <p:nvPr/>
        </p:nvSpPr>
        <p:spPr>
          <a:xfrm>
            <a:off x="3646808" y="922795"/>
            <a:ext cx="5719266" cy="603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>
              <a:defRPr sz="1500"/>
            </a:lvl1pPr>
          </a:lstStyle>
          <a:p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L’équipe de Réussir en sciences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CCFD7E1-A0DA-4D78-A933-6FF85BDBFC0A}"/>
              </a:ext>
            </a:extLst>
          </p:cNvPr>
          <p:cNvGrpSpPr/>
          <p:nvPr/>
        </p:nvGrpSpPr>
        <p:grpSpPr>
          <a:xfrm>
            <a:off x="2062481" y="1954482"/>
            <a:ext cx="8661347" cy="4079593"/>
            <a:chOff x="1678659" y="1638393"/>
            <a:chExt cx="8661347" cy="4079593"/>
          </a:xfrm>
        </p:grpSpPr>
        <p:sp>
          <p:nvSpPr>
            <p:cNvPr id="46" name="Shape 53">
              <a:extLst>
                <a:ext uri="{FF2B5EF4-FFF2-40B4-BE49-F238E27FC236}">
                  <a16:creationId xmlns:a16="http://schemas.microsoft.com/office/drawing/2014/main" id="{87676784-A6B2-4C1B-895B-59C4379BB18D}"/>
                </a:ext>
              </a:extLst>
            </p:cNvPr>
            <p:cNvSpPr/>
            <p:nvPr/>
          </p:nvSpPr>
          <p:spPr>
            <a:xfrm>
              <a:off x="6145814" y="1638393"/>
              <a:ext cx="4194192" cy="3180350"/>
            </a:xfrm>
            <a:prstGeom prst="roundRect">
              <a:avLst>
                <a:gd name="adj" fmla="val 13011"/>
              </a:avLst>
            </a:prstGeom>
            <a:solidFill>
              <a:srgbClr val="00B0F0"/>
            </a:solidFill>
            <a:ln w="3175">
              <a:miter lim="400000"/>
            </a:ln>
          </p:spPr>
          <p:txBody>
            <a:bodyPr lIns="26789" tIns="26789" rIns="26789" bIns="26789" anchor="ctr"/>
            <a:lstStyle/>
            <a:p>
              <a:pPr algn="ctr">
                <a:lnSpc>
                  <a:spcPct val="80000"/>
                </a:lnSpc>
                <a:defRPr sz="26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828" dirty="0"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E06A203A-CDCF-9B43-88B9-33D72D76531E}"/>
                </a:ext>
              </a:extLst>
            </p:cNvPr>
            <p:cNvSpPr/>
            <p:nvPr/>
          </p:nvSpPr>
          <p:spPr>
            <a:xfrm>
              <a:off x="1678659" y="1638393"/>
              <a:ext cx="4309686" cy="3158903"/>
            </a:xfrm>
            <a:prstGeom prst="roundRect">
              <a:avLst>
                <a:gd name="adj" fmla="val 13011"/>
              </a:avLst>
            </a:prstGeom>
            <a:solidFill>
              <a:schemeClr val="accent1">
                <a:lumMod val="75000"/>
              </a:schemeClr>
            </a:solidFill>
            <a:ln w="3175">
              <a:miter lim="400000"/>
            </a:ln>
          </p:spPr>
          <p:txBody>
            <a:bodyPr lIns="26789" tIns="26789" rIns="26789" bIns="26789" anchor="ctr"/>
            <a:lstStyle/>
            <a:p>
              <a:pPr algn="ctr">
                <a:lnSpc>
                  <a:spcPct val="80000"/>
                </a:lnSpc>
                <a:defRPr sz="26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82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2" name="Shape 66"/>
            <p:cNvSpPr txBox="1"/>
            <p:nvPr/>
          </p:nvSpPr>
          <p:spPr>
            <a:xfrm>
              <a:off x="2197575" y="2451781"/>
              <a:ext cx="1226951" cy="179883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1" tIns="20091" rIns="20091" bIns="20091" numCol="1" anchor="ctr">
              <a:spAutoFit/>
            </a:bodyPr>
            <a:lstStyle>
              <a:lvl1pPr algn="ctr" defTabSz="457200">
                <a:defRPr sz="9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Muriel Baluteau</a:t>
              </a:r>
            </a:p>
          </p:txBody>
        </p:sp>
        <p:sp>
          <p:nvSpPr>
            <p:cNvPr id="123" name="Shape 76"/>
            <p:cNvSpPr txBox="1"/>
            <p:nvPr/>
          </p:nvSpPr>
          <p:spPr>
            <a:xfrm>
              <a:off x="6993004" y="2474132"/>
              <a:ext cx="1250612" cy="163685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1" tIns="20091" rIns="20091" bIns="20091" numCol="1" anchor="ctr">
              <a:spAutoFit/>
            </a:bodyPr>
            <a:lstStyle>
              <a:lvl1pPr algn="ctr" defTabSz="457200">
                <a:defRPr sz="8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Claude Cousturian</a:t>
              </a:r>
            </a:p>
          </p:txBody>
        </p:sp>
        <p:sp>
          <p:nvSpPr>
            <p:cNvPr id="133" name="Shape 70"/>
            <p:cNvSpPr txBox="1"/>
            <p:nvPr/>
          </p:nvSpPr>
          <p:spPr>
            <a:xfrm>
              <a:off x="8719901" y="2422156"/>
              <a:ext cx="1076172" cy="204261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0183" tIns="40183" rIns="40183" bIns="40183" numCol="1" anchor="ctr">
              <a:spAutoFit/>
            </a:bodyPr>
            <a:lstStyle>
              <a:lvl1pPr algn="ctr" defTabSz="546100">
                <a:defRPr sz="8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Claire </a:t>
              </a:r>
              <a:r>
                <a:rPr dirty="0" err="1"/>
                <a:t>Gaches</a:t>
              </a:r>
              <a:endParaRPr dirty="0"/>
            </a:p>
          </p:txBody>
        </p:sp>
        <p:sp>
          <p:nvSpPr>
            <p:cNvPr id="135" name="Shape 74"/>
            <p:cNvSpPr txBox="1"/>
            <p:nvPr/>
          </p:nvSpPr>
          <p:spPr>
            <a:xfrm>
              <a:off x="3773436" y="2494899"/>
              <a:ext cx="1260874" cy="179883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1" tIns="20091" rIns="20091" bIns="20091" numCol="1" anchor="ctr">
              <a:spAutoFit/>
            </a:bodyPr>
            <a:lstStyle>
              <a:lvl1pPr algn="ctr" defTabSz="321457">
                <a:defRPr sz="9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Iliana Cardenas</a:t>
              </a:r>
            </a:p>
          </p:txBody>
        </p:sp>
        <p:sp>
          <p:nvSpPr>
            <p:cNvPr id="136" name="Shape 74"/>
            <p:cNvSpPr txBox="1"/>
            <p:nvPr/>
          </p:nvSpPr>
          <p:spPr>
            <a:xfrm>
              <a:off x="5383220" y="2478342"/>
              <a:ext cx="1243761" cy="179883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1" tIns="20091" rIns="20091" bIns="20091" numCol="1" anchor="ctr">
              <a:spAutoFit/>
            </a:bodyPr>
            <a:lstStyle>
              <a:lvl1pPr algn="ctr" defTabSz="457200">
                <a:defRPr sz="9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Mylène </a:t>
              </a:r>
              <a:r>
                <a:rPr dirty="0" err="1"/>
                <a:t>Potier</a:t>
              </a:r>
              <a:endParaRPr dirty="0"/>
            </a:p>
          </p:txBody>
        </p:sp>
        <p:pic>
          <p:nvPicPr>
            <p:cNvPr id="137" name="mylene.png" descr="mylene.png"/>
            <p:cNvPicPr>
              <a:picLocks noChangeAspect="1"/>
            </p:cNvPicPr>
            <p:nvPr/>
          </p:nvPicPr>
          <p:blipFill>
            <a:blip r:embed="rId2"/>
            <a:srcRect t="4930"/>
            <a:stretch>
              <a:fillRect/>
            </a:stretch>
          </p:blipFill>
          <p:spPr>
            <a:xfrm>
              <a:off x="5391683" y="2732991"/>
              <a:ext cx="1235299" cy="1215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Image 1" descr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7426" y="2707317"/>
              <a:ext cx="1272896" cy="1232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hoto-muriel.jpg" descr="photo-murie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2623" y="2710890"/>
              <a:ext cx="1231903" cy="12319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9D9901B-0453-F746-8CCA-7FFCB9B05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901" y="2671333"/>
              <a:ext cx="1076172" cy="1232339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AAF0487-DF7C-5040-99ED-6E7C9F6AB977}"/>
                </a:ext>
              </a:extLst>
            </p:cNvPr>
            <p:cNvSpPr txBox="1"/>
            <p:nvPr/>
          </p:nvSpPr>
          <p:spPr>
            <a:xfrm>
              <a:off x="3089250" y="1835488"/>
              <a:ext cx="1934312" cy="369332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TICE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54F72E9-DDF6-4663-ADBC-DEBD88C6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3616" y="2732782"/>
              <a:ext cx="1260000" cy="1213576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C665C19-BE1B-4B73-9CD2-E6EB1A0275DD}"/>
                </a:ext>
              </a:extLst>
            </p:cNvPr>
            <p:cNvSpPr txBox="1"/>
            <p:nvPr/>
          </p:nvSpPr>
          <p:spPr>
            <a:xfrm>
              <a:off x="7334425" y="1816256"/>
              <a:ext cx="1934312" cy="369332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Pédagogie</a:t>
              </a:r>
            </a:p>
          </p:txBody>
        </p:sp>
        <p:pic>
          <p:nvPicPr>
            <p:cNvPr id="4" name="Image 3" descr="Une image contenant personne, intérieur&#10;&#10;Description générée automatiquement">
              <a:extLst>
                <a:ext uri="{FF2B5EF4-FFF2-40B4-BE49-F238E27FC236}">
                  <a16:creationId xmlns:a16="http://schemas.microsoft.com/office/drawing/2014/main" id="{0ABDC90D-3A2B-2545-BE84-4B667865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60" y="4397186"/>
              <a:ext cx="1231900" cy="1320800"/>
            </a:xfrm>
            <a:prstGeom prst="rect">
              <a:avLst/>
            </a:prstGeom>
          </p:spPr>
        </p:pic>
        <p:sp>
          <p:nvSpPr>
            <p:cNvPr id="21" name="Shape 74">
              <a:extLst>
                <a:ext uri="{FF2B5EF4-FFF2-40B4-BE49-F238E27FC236}">
                  <a16:creationId xmlns:a16="http://schemas.microsoft.com/office/drawing/2014/main" id="{AC62A819-D000-5F4A-8E30-5C3CFC64FE33}"/>
                </a:ext>
              </a:extLst>
            </p:cNvPr>
            <p:cNvSpPr txBox="1"/>
            <p:nvPr/>
          </p:nvSpPr>
          <p:spPr>
            <a:xfrm>
              <a:off x="3262986" y="4229506"/>
              <a:ext cx="1260874" cy="179883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0091" tIns="20091" rIns="20091" bIns="20091" numCol="1" anchor="ctr">
              <a:spAutoFit/>
            </a:bodyPr>
            <a:lstStyle>
              <a:lvl1pPr algn="ctr" defTabSz="321457">
                <a:defRPr sz="9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fr-FR" dirty="0"/>
                <a:t>Catherine Augusto</a:t>
              </a:r>
              <a:endParaRPr dirty="0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C93259E7-E646-2442-9BB9-FBDD8E50E551}"/>
              </a:ext>
            </a:extLst>
          </p:cNvPr>
          <p:cNvSpPr txBox="1"/>
          <p:nvPr/>
        </p:nvSpPr>
        <p:spPr>
          <a:xfrm>
            <a:off x="2388460" y="5285018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Soutien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50A5301-D332-410A-B5E0-FD3373066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43" y="210582"/>
            <a:ext cx="1898738" cy="17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1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D7AF7C8-905A-4B46-8C91-47661AA4BAD2}"/>
              </a:ext>
            </a:extLst>
          </p:cNvPr>
          <p:cNvSpPr txBox="1"/>
          <p:nvPr/>
        </p:nvSpPr>
        <p:spPr>
          <a:xfrm>
            <a:off x="1832341" y="2286650"/>
            <a:ext cx="6085860" cy="95410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Réussir</a:t>
            </a:r>
            <a:r>
              <a:rPr lang="fr-FR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, une application Bac-3/Bac+3 au service d'une pédagogie différenciée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D6DDF84-4AC6-4051-8FC1-5A751A4A9144}"/>
              </a:ext>
            </a:extLst>
          </p:cNvPr>
          <p:cNvSpPr txBox="1"/>
          <p:nvPr/>
        </p:nvSpPr>
        <p:spPr>
          <a:xfrm>
            <a:off x="1185144" y="4624766"/>
            <a:ext cx="7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Qui s’appuie sur la plateforme pédagogique MOODLE</a:t>
            </a:r>
          </a:p>
          <a:p>
            <a:r>
              <a:rPr lang="fr-FR" sz="2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Qui peut être utilisée en présentiel ou en distanciel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C1100F-1BC1-48A5-B8AE-4B4389A4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516" y="0"/>
            <a:ext cx="325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676B96C-D54A-4F45-AAB9-0F98D7EF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709" y="0"/>
            <a:ext cx="327014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60A7C3-A6EF-475E-88AF-21CF692E1555}"/>
              </a:ext>
            </a:extLst>
          </p:cNvPr>
          <p:cNvSpPr txBox="1"/>
          <p:nvPr/>
        </p:nvSpPr>
        <p:spPr>
          <a:xfrm>
            <a:off x="794417" y="2803168"/>
            <a:ext cx="7453913" cy="224676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Réussir</a:t>
            </a:r>
            <a:r>
              <a:rPr lang="fr-FR" sz="2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fr-FR" sz="2800" dirty="0">
                <a:solidFill>
                  <a:schemeClr val="bg1"/>
                </a:solidFill>
                <a:cs typeface="Calibri" panose="020F0502020204030204" pitchFamily="34" charset="0"/>
              </a:rPr>
              <a:t>pour l’apprentissage et la remise à niveau</a:t>
            </a:r>
          </a:p>
          <a:p>
            <a:pPr algn="ctr"/>
            <a:endParaRPr lang="fr-FR" sz="2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cs typeface="Calibri" panose="020F0502020204030204" pitchFamily="34" charset="0"/>
              </a:rPr>
              <a:t>Un</a:t>
            </a:r>
            <a:r>
              <a:rPr lang="fr-FR" sz="2800" b="1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cs typeface="Calibri" panose="020F0502020204030204" pitchFamily="34" charset="0"/>
              </a:rPr>
              <a:t>ensemble de quiz formatifs scénarisés  en Maths/Physique/Chimie</a:t>
            </a:r>
          </a:p>
          <a:p>
            <a:endParaRPr lang="fr-FR" sz="2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7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00000000-0008-0000-0300-000049000000}"/>
              </a:ext>
            </a:extLst>
          </p:cNvPr>
          <p:cNvGraphicFramePr>
            <a:graphicFrameLocks/>
          </p:cNvGraphicFramePr>
          <p:nvPr/>
        </p:nvGraphicFramePr>
        <p:xfrm>
          <a:off x="5362578" y="2500332"/>
          <a:ext cx="4257976" cy="252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20EB4A96-F48E-4855-8DD5-224C44EFB919}"/>
              </a:ext>
            </a:extLst>
          </p:cNvPr>
          <p:cNvGrpSpPr/>
          <p:nvPr/>
        </p:nvGrpSpPr>
        <p:grpSpPr>
          <a:xfrm>
            <a:off x="6627066" y="902955"/>
            <a:ext cx="4680999" cy="969662"/>
            <a:chOff x="6670464" y="1874584"/>
            <a:chExt cx="4680999" cy="969662"/>
          </a:xfrm>
          <a:solidFill>
            <a:srgbClr val="00B0F0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808C4C-95A5-4FDD-9A12-868E2725D230}"/>
                </a:ext>
              </a:extLst>
            </p:cNvPr>
            <p:cNvSpPr/>
            <p:nvPr/>
          </p:nvSpPr>
          <p:spPr>
            <a:xfrm>
              <a:off x="6670464" y="1874584"/>
              <a:ext cx="4680999" cy="969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DB7C550-33E7-4ECD-8AE2-2A3DEE1DD41D}"/>
                </a:ext>
              </a:extLst>
            </p:cNvPr>
            <p:cNvSpPr txBox="1"/>
            <p:nvPr/>
          </p:nvSpPr>
          <p:spPr>
            <a:xfrm>
              <a:off x="6858868" y="1943916"/>
              <a:ext cx="449259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  <a:cs typeface="Calibri" panose="020F0502020204030204" pitchFamily="34" charset="0"/>
                </a:rPr>
                <a:t>Un quiz de </a:t>
              </a:r>
              <a:r>
                <a:rPr lang="fr-FR" sz="2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Positionnement Global </a:t>
              </a:r>
              <a:r>
                <a:rPr lang="fr-FR" sz="2400" dirty="0">
                  <a:solidFill>
                    <a:schemeClr val="bg1"/>
                  </a:solidFill>
                  <a:cs typeface="Calibri" panose="020F0502020204030204" pitchFamily="34" charset="0"/>
                </a:rPr>
                <a:t>adapté à chaque spécialité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290F833A-B474-403A-9622-370DC4045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425510"/>
            <a:ext cx="2238443" cy="172451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2675714-5BC1-4EDC-A402-C5238862C4C3}"/>
              </a:ext>
            </a:extLst>
          </p:cNvPr>
          <p:cNvSpPr txBox="1"/>
          <p:nvPr/>
        </p:nvSpPr>
        <p:spPr>
          <a:xfrm>
            <a:off x="5245268" y="5186551"/>
            <a:ext cx="449259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Profil de la promotion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543EC8-6EF0-4609-B70C-AB5A41EF2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5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D6DC1F8-BB31-4A44-B2F7-79EDE96B12F1}"/>
              </a:ext>
            </a:extLst>
          </p:cNvPr>
          <p:cNvSpPr/>
          <p:nvPr/>
        </p:nvSpPr>
        <p:spPr>
          <a:xfrm>
            <a:off x="-24164" y="-10634"/>
            <a:ext cx="5743443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dir="3600000" algn="ctr" rotWithShape="0">
              <a:srgbClr val="000000">
                <a:alpha val="43137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F988B1-8DAE-409B-8F36-1CE5A7E05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3" y="844072"/>
            <a:ext cx="5332160" cy="2267448"/>
          </a:xfrm>
          <a:prstGeom prst="rect">
            <a:avLst/>
          </a:prstGeom>
        </p:spPr>
      </p:pic>
      <p:pic>
        <p:nvPicPr>
          <p:cNvPr id="10" name="Graphique 9" descr="Ligne fléchée : légère courbe">
            <a:extLst>
              <a:ext uri="{FF2B5EF4-FFF2-40B4-BE49-F238E27FC236}">
                <a16:creationId xmlns:a16="http://schemas.microsoft.com/office/drawing/2014/main" id="{EB70DEBD-5653-47FF-8346-D8D67ED3D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08220">
            <a:off x="-45371" y="3401560"/>
            <a:ext cx="1557540" cy="675214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81AA409-0B09-458A-BF0A-D93756669107}"/>
              </a:ext>
            </a:extLst>
          </p:cNvPr>
          <p:cNvGraphicFramePr>
            <a:graphicFrameLocks/>
          </p:cNvGraphicFramePr>
          <p:nvPr/>
        </p:nvGraphicFramePr>
        <p:xfrm>
          <a:off x="7171758" y="1984523"/>
          <a:ext cx="3950559" cy="268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622B85E3-51FC-4CB4-B9C5-3F53972F38DB}"/>
              </a:ext>
            </a:extLst>
          </p:cNvPr>
          <p:cNvSpPr/>
          <p:nvPr/>
        </p:nvSpPr>
        <p:spPr>
          <a:xfrm>
            <a:off x="9739669" y="3418366"/>
            <a:ext cx="965674" cy="314761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personne, mur, chaîne, objets métalliques&#10;&#10;Description générée automatiquement">
            <a:extLst>
              <a:ext uri="{FF2B5EF4-FFF2-40B4-BE49-F238E27FC236}">
                <a16:creationId xmlns:a16="http://schemas.microsoft.com/office/drawing/2014/main" id="{F0672B78-A7DF-A949-90E8-5774B3E22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6" y="1262093"/>
            <a:ext cx="1895223" cy="126348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AFA4A37-8845-AA40-BFE3-5CFE15A8A5E2}"/>
              </a:ext>
            </a:extLst>
          </p:cNvPr>
          <p:cNvSpPr txBox="1"/>
          <p:nvPr/>
        </p:nvSpPr>
        <p:spPr>
          <a:xfrm>
            <a:off x="3445879" y="970616"/>
            <a:ext cx="1960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Positionnement Global</a:t>
            </a:r>
          </a:p>
        </p:txBody>
      </p:sp>
      <p:pic>
        <p:nvPicPr>
          <p:cNvPr id="18" name="Image 17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B7FB225B-B202-4FD2-9FEF-2F09D18A7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96" y="4713258"/>
            <a:ext cx="2206531" cy="147570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C03EBFD-2EFD-466B-A24F-3271FA961AD9}"/>
              </a:ext>
            </a:extLst>
          </p:cNvPr>
          <p:cNvSpPr txBox="1"/>
          <p:nvPr/>
        </p:nvSpPr>
        <p:spPr>
          <a:xfrm>
            <a:off x="1941696" y="4413236"/>
            <a:ext cx="22145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Positionnement par thème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62D8E1-AB16-4E2A-B4A1-F96F6EF089A4}"/>
              </a:ext>
            </a:extLst>
          </p:cNvPr>
          <p:cNvSpPr txBox="1"/>
          <p:nvPr/>
        </p:nvSpPr>
        <p:spPr>
          <a:xfrm>
            <a:off x="7171758" y="5290046"/>
            <a:ext cx="3950559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fr-FR" sz="1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Profil de l’étudiant</a:t>
            </a:r>
          </a:p>
          <a:p>
            <a:pPr algn="ctr"/>
            <a:endParaRPr lang="fr-FR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D6DC1F8-BB31-4A44-B2F7-79EDE96B12F1}"/>
              </a:ext>
            </a:extLst>
          </p:cNvPr>
          <p:cNvSpPr/>
          <p:nvPr/>
        </p:nvSpPr>
        <p:spPr>
          <a:xfrm>
            <a:off x="-85182" y="0"/>
            <a:ext cx="5729687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dir="3600000" algn="ctr" rotWithShape="0">
              <a:srgbClr val="000000">
                <a:alpha val="43137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E55D194-A2D7-4C67-AF78-5E3F185ED286}"/>
              </a:ext>
            </a:extLst>
          </p:cNvPr>
          <p:cNvSpPr txBox="1"/>
          <p:nvPr/>
        </p:nvSpPr>
        <p:spPr>
          <a:xfrm>
            <a:off x="6258545" y="303999"/>
            <a:ext cx="5658383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Un quiz plus fin de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cs typeface="Calibri" panose="020F0502020204030204" pitchFamily="34" charset="0"/>
              </a:rPr>
              <a:t>Positionnement par Thème</a:t>
            </a:r>
          </a:p>
        </p:txBody>
      </p:sp>
      <p:pic>
        <p:nvPicPr>
          <p:cNvPr id="16" name="Graphique 15" descr="Ligne fléchée : légère courbe">
            <a:extLst>
              <a:ext uri="{FF2B5EF4-FFF2-40B4-BE49-F238E27FC236}">
                <a16:creationId xmlns:a16="http://schemas.microsoft.com/office/drawing/2014/main" id="{303B31C5-7948-E344-81C6-0C0BA832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08220">
            <a:off x="6375067" y="5184761"/>
            <a:ext cx="1129565" cy="675214"/>
          </a:xfrm>
          <a:prstGeom prst="rect">
            <a:avLst/>
          </a:prstGeom>
        </p:spPr>
      </p:pic>
      <p:pic>
        <p:nvPicPr>
          <p:cNvPr id="22" name="Image 2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8D026EC0-B705-CA44-8216-AAF8C01D7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14" y="1831586"/>
            <a:ext cx="2206531" cy="147570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7229350-8030-6A41-9F45-8AB2EB0E734B}"/>
              </a:ext>
            </a:extLst>
          </p:cNvPr>
          <p:cNvSpPr txBox="1"/>
          <p:nvPr/>
        </p:nvSpPr>
        <p:spPr>
          <a:xfrm>
            <a:off x="8020314" y="1531564"/>
            <a:ext cx="22145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Positionnement par thème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DC03BA-4DA3-1542-9EA8-E2F0DD51DD28}"/>
              </a:ext>
            </a:extLst>
          </p:cNvPr>
          <p:cNvSpPr txBox="1"/>
          <p:nvPr/>
        </p:nvSpPr>
        <p:spPr>
          <a:xfrm>
            <a:off x="6307135" y="5872806"/>
            <a:ext cx="2508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Entraînement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781874-A229-4A90-BCC5-3556C89FB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76" y="462731"/>
            <a:ext cx="5314950" cy="57626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A49AF5D-C451-4CBE-A812-50EB2362C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49" y="2442358"/>
            <a:ext cx="5729687" cy="972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7AA2739-2F5A-47B4-B48F-5B9832DFA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633" y="3910309"/>
            <a:ext cx="5373930" cy="936000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52CEF4EE-FBE6-49EA-9B6A-13B677DB53EA}"/>
              </a:ext>
            </a:extLst>
          </p:cNvPr>
          <p:cNvSpPr/>
          <p:nvPr/>
        </p:nvSpPr>
        <p:spPr>
          <a:xfrm>
            <a:off x="5161668" y="3029282"/>
            <a:ext cx="965674" cy="314761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A74CE9E-FE6D-4451-BE4E-49226B4C706A}"/>
              </a:ext>
            </a:extLst>
          </p:cNvPr>
          <p:cNvSpPr/>
          <p:nvPr/>
        </p:nvSpPr>
        <p:spPr>
          <a:xfrm>
            <a:off x="5284701" y="4505095"/>
            <a:ext cx="965674" cy="314761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F3D5C7-F02C-4A44-84C0-6600DE7F9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662" y="4955733"/>
            <a:ext cx="2206530" cy="16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305D8ABC15B458F9FF37714A32B5E" ma:contentTypeVersion="14" ma:contentTypeDescription="Crée un document." ma:contentTypeScope="" ma:versionID="71a5d496d97404157f98ff14548aba51">
  <xsd:schema xmlns:xsd="http://www.w3.org/2001/XMLSchema" xmlns:xs="http://www.w3.org/2001/XMLSchema" xmlns:p="http://schemas.microsoft.com/office/2006/metadata/properties" xmlns:ns3="f437f12d-edb1-4da6-9e94-8f49c143295e" xmlns:ns4="ac6daadd-1783-47c9-b87c-9f56e0fc549f" targetNamespace="http://schemas.microsoft.com/office/2006/metadata/properties" ma:root="true" ma:fieldsID="d92f8144922a729aa0c5b7a336d64333" ns3:_="" ns4:_="">
    <xsd:import namespace="f437f12d-edb1-4da6-9e94-8f49c143295e"/>
    <xsd:import namespace="ac6daadd-1783-47c9-b87c-9f56e0fc54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7f12d-edb1-4da6-9e94-8f49c14329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daadd-1783-47c9-b87c-9f56e0fc5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E3233-ADFB-421D-BB31-081B21DF6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7f12d-edb1-4da6-9e94-8f49c143295e"/>
    <ds:schemaRef ds:uri="ac6daadd-1783-47c9-b87c-9f56e0fc5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FDE7FB-FEF9-43F8-923A-221F97362A0A}">
  <ds:schemaRefs>
    <ds:schemaRef ds:uri="ac6daadd-1783-47c9-b87c-9f56e0fc549f"/>
    <ds:schemaRef ds:uri="f437f12d-edb1-4da6-9e94-8f49c143295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10147B-459E-4372-B492-13EF9AE8E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372</Words>
  <Application>Microsoft Office PowerPoint</Application>
  <PresentationFormat>Grand écran</PresentationFormat>
  <Paragraphs>100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Barlow</vt:lpstr>
      <vt:lpstr>Calibri</vt:lpstr>
      <vt:lpstr>Calibri Light</vt:lpstr>
      <vt:lpstr>DIN Condensed</vt:lpstr>
      <vt:lpstr>Helvetica</vt:lpstr>
      <vt:lpstr>1_Thème Office</vt:lpstr>
      <vt:lpstr>"Application pour une pédagogie différenciée favorisant la réussite en sciences"</vt:lpstr>
      <vt:lpstr>Présentation PowerPoint</vt:lpstr>
      <vt:lpstr>PLATEFORME 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: de nombreux scénarios possibles</vt:lpstr>
      <vt:lpstr>Présentation PowerPoint</vt:lpstr>
      <vt:lpstr>Réussir en Anglais : LE PROJET EN COURS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du  Bachelor universitaire de technologie</dc:title>
  <dc:creator>Stéphane Lauwick</dc:creator>
  <cp:lastModifiedBy>Claire Gaches</cp:lastModifiedBy>
  <cp:revision>132</cp:revision>
  <cp:lastPrinted>2021-10-25T16:02:25Z</cp:lastPrinted>
  <dcterms:created xsi:type="dcterms:W3CDTF">2021-10-18T13:47:47Z</dcterms:created>
  <dcterms:modified xsi:type="dcterms:W3CDTF">2022-02-28T09:03:13Z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0x010100AB3305D8ABC15B458F9FF37714A32B5E</vt:lpwstr>
  </property>
</Properties>
</file>